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52" r:id="rId4"/>
  </p:sldMasterIdLst>
  <p:notesMasterIdLst>
    <p:notesMasterId r:id="rId23"/>
  </p:notesMasterIdLst>
  <p:sldIdLst>
    <p:sldId id="256" r:id="rId5"/>
    <p:sldId id="257" r:id="rId6"/>
    <p:sldId id="260" r:id="rId7"/>
    <p:sldId id="258" r:id="rId8"/>
    <p:sldId id="273" r:id="rId9"/>
    <p:sldId id="289" r:id="rId10"/>
    <p:sldId id="274" r:id="rId11"/>
    <p:sldId id="286" r:id="rId12"/>
    <p:sldId id="283" r:id="rId13"/>
    <p:sldId id="285" r:id="rId14"/>
    <p:sldId id="263" r:id="rId15"/>
    <p:sldId id="264" r:id="rId16"/>
    <p:sldId id="288" r:id="rId17"/>
    <p:sldId id="268" r:id="rId18"/>
    <p:sldId id="287" r:id="rId19"/>
    <p:sldId id="270" r:id="rId20"/>
    <p:sldId id="282" r:id="rId21"/>
    <p:sldId id="266" r:id="rId22"/>
  </p:sldIdLst>
  <p:sldSz cx="9574213" cy="73152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46F"/>
    <a:srgbClr val="13294B"/>
    <a:srgbClr val="4B9C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9E2C3-6D17-433A-AC24-F1CA31024DBC}" v="734" dt="2021-12-03T06:28:01.6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7770" autoAdjust="0"/>
  </p:normalViewPr>
  <p:slideViewPr>
    <p:cSldViewPr snapToGrid="0">
      <p:cViewPr varScale="1">
        <p:scale>
          <a:sx n="53" d="100"/>
          <a:sy n="53" d="100"/>
        </p:scale>
        <p:origin x="14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esha Greene" userId="bbd84814-7cd5-41a8-87fe-4c76c4bce2fa" providerId="ADAL" clId="{0089E2C3-6D17-433A-AC24-F1CA31024DBC}"/>
    <pc:docChg chg="modSld">
      <pc:chgData name="Aesha Greene" userId="bbd84814-7cd5-41a8-87fe-4c76c4bce2fa" providerId="ADAL" clId="{0089E2C3-6D17-433A-AC24-F1CA31024DBC}" dt="2021-12-02T03:59:54.518" v="0" actId="20577"/>
      <pc:docMkLst>
        <pc:docMk/>
      </pc:docMkLst>
      <pc:sldChg chg="modSp mod">
        <pc:chgData name="Aesha Greene" userId="bbd84814-7cd5-41a8-87fe-4c76c4bce2fa" providerId="ADAL" clId="{0089E2C3-6D17-433A-AC24-F1CA31024DBC}" dt="2021-12-02T03:59:54.518" v="0" actId="20577"/>
        <pc:sldMkLst>
          <pc:docMk/>
          <pc:sldMk cId="3778815645" sldId="281"/>
        </pc:sldMkLst>
        <pc:spChg chg="mod">
          <ac:chgData name="Aesha Greene" userId="bbd84814-7cd5-41a8-87fe-4c76c4bce2fa" providerId="ADAL" clId="{0089E2C3-6D17-433A-AC24-F1CA31024DBC}" dt="2021-12-02T03:59:54.518" v="0" actId="20577"/>
          <ac:spMkLst>
            <pc:docMk/>
            <pc:sldMk cId="3778815645" sldId="281"/>
            <ac:spMk id="19" creationId="{FC75DDBF-EE37-4231-ADB1-E5F85E354AC6}"/>
          </ac:spMkLst>
        </pc:spChg>
      </pc:sldChg>
    </pc:docChg>
  </pc:docChgLst>
  <pc:docChgLst>
    <pc:chgData name="Greene, Aesha" userId="bbd84814-7cd5-41a8-87fe-4c76c4bce2fa" providerId="ADAL" clId="{0089E2C3-6D17-433A-AC24-F1CA31024DBC}"/>
    <pc:docChg chg="undo redo custSel addSld delSld modSld modNotesMaster">
      <pc:chgData name="Greene, Aesha" userId="bbd84814-7cd5-41a8-87fe-4c76c4bce2fa" providerId="ADAL" clId="{0089E2C3-6D17-433A-AC24-F1CA31024DBC}" dt="2021-12-03T14:50:04.651" v="11259"/>
      <pc:docMkLst>
        <pc:docMk/>
      </pc:docMkLst>
      <pc:sldChg chg="addSp delSp modSp mod delAnim modAnim modNotesTx">
        <pc:chgData name="Greene, Aesha" userId="bbd84814-7cd5-41a8-87fe-4c76c4bce2fa" providerId="ADAL" clId="{0089E2C3-6D17-433A-AC24-F1CA31024DBC}" dt="2021-12-03T10:09:22.163" v="11258" actId="255"/>
        <pc:sldMkLst>
          <pc:docMk/>
          <pc:sldMk cId="1086421766" sldId="256"/>
        </pc:sldMkLst>
        <pc:spChg chg="mod">
          <ac:chgData name="Greene, Aesha" userId="bbd84814-7cd5-41a8-87fe-4c76c4bce2fa" providerId="ADAL" clId="{0089E2C3-6D17-433A-AC24-F1CA31024DBC}" dt="2021-12-03T10:09:22.163" v="11258" actId="255"/>
          <ac:spMkLst>
            <pc:docMk/>
            <pc:sldMk cId="1086421766" sldId="256"/>
            <ac:spMk id="2" creationId="{2412F82D-E009-9049-BB05-D247340CCB2E}"/>
          </ac:spMkLst>
        </pc:spChg>
        <pc:picChg chg="del">
          <ac:chgData name="Greene, Aesha" userId="bbd84814-7cd5-41a8-87fe-4c76c4bce2fa" providerId="ADAL" clId="{0089E2C3-6D17-433A-AC24-F1CA31024DBC}" dt="2021-12-03T00:09:57.485" v="7819" actId="478"/>
          <ac:picMkLst>
            <pc:docMk/>
            <pc:sldMk cId="1086421766" sldId="256"/>
            <ac:picMk id="3" creationId="{7AC4A218-67AB-D140-AA5F-820E606CB0B7}"/>
          </ac:picMkLst>
        </pc:picChg>
        <pc:picChg chg="add mod">
          <ac:chgData name="Greene, Aesha" userId="bbd84814-7cd5-41a8-87fe-4c76c4bce2fa" providerId="ADAL" clId="{0089E2C3-6D17-433A-AC24-F1CA31024DBC}" dt="2021-12-03T06:00:16.299" v="10958"/>
          <ac:picMkLst>
            <pc:docMk/>
            <pc:sldMk cId="1086421766" sldId="256"/>
            <ac:picMk id="3" creationId="{C4CF4D21-6D20-4BD5-9CE3-ED732B4DE072}"/>
          </ac:picMkLst>
        </pc:picChg>
        <pc:picChg chg="add del mod">
          <ac:chgData name="Greene, Aesha" userId="bbd84814-7cd5-41a8-87fe-4c76c4bce2fa" providerId="ADAL" clId="{0089E2C3-6D17-433A-AC24-F1CA31024DBC}" dt="2021-12-03T06:00:16.299" v="10958"/>
          <ac:picMkLst>
            <pc:docMk/>
            <pc:sldMk cId="1086421766" sldId="256"/>
            <ac:picMk id="4" creationId="{CA471784-CA94-4AD3-BA5D-08394F2D7234}"/>
          </ac:picMkLst>
        </pc:picChg>
      </pc:sldChg>
      <pc:sldChg chg="addSp delSp modSp mod modTransition delAnim modAnim modNotesTx">
        <pc:chgData name="Greene, Aesha" userId="bbd84814-7cd5-41a8-87fe-4c76c4bce2fa" providerId="ADAL" clId="{0089E2C3-6D17-433A-AC24-F1CA31024DBC}" dt="2021-12-03T03:48:55.053" v="8095"/>
        <pc:sldMkLst>
          <pc:docMk/>
          <pc:sldMk cId="3451424564" sldId="257"/>
        </pc:sldMkLst>
        <pc:picChg chg="add del mod">
          <ac:chgData name="Greene, Aesha" userId="bbd84814-7cd5-41a8-87fe-4c76c4bce2fa" providerId="ADAL" clId="{0089E2C3-6D17-433A-AC24-F1CA31024DBC}" dt="2021-12-03T00:12:51.633" v="7825" actId="478"/>
          <ac:picMkLst>
            <pc:docMk/>
            <pc:sldMk cId="3451424564" sldId="257"/>
            <ac:picMk id="4" creationId="{20F89AFA-C787-41F3-B1C9-D73D7129FA4B}"/>
          </ac:picMkLst>
        </pc:picChg>
        <pc:picChg chg="del">
          <ac:chgData name="Greene, Aesha" userId="bbd84814-7cd5-41a8-87fe-4c76c4bce2fa" providerId="ADAL" clId="{0089E2C3-6D17-433A-AC24-F1CA31024DBC}" dt="2021-12-03T00:12:08.996" v="7822" actId="478"/>
          <ac:picMkLst>
            <pc:docMk/>
            <pc:sldMk cId="3451424564" sldId="257"/>
            <ac:picMk id="5" creationId="{4F2E75D9-81D9-4D48-83C3-4B833163A06B}"/>
          </ac:picMkLst>
        </pc:picChg>
        <pc:picChg chg="add del mod">
          <ac:chgData name="Greene, Aesha" userId="bbd84814-7cd5-41a8-87fe-4c76c4bce2fa" providerId="ADAL" clId="{0089E2C3-6D17-433A-AC24-F1CA31024DBC}" dt="2021-12-03T00:14:14.685" v="7827"/>
          <ac:picMkLst>
            <pc:docMk/>
            <pc:sldMk cId="3451424564" sldId="257"/>
            <ac:picMk id="6" creationId="{157F694D-D2ED-44E1-A611-922183DB7049}"/>
          </ac:picMkLst>
        </pc:picChg>
        <pc:picChg chg="add del mod">
          <ac:chgData name="Greene, Aesha" userId="bbd84814-7cd5-41a8-87fe-4c76c4bce2fa" providerId="ADAL" clId="{0089E2C3-6D17-433A-AC24-F1CA31024DBC}" dt="2021-12-03T03:46:20.438" v="8091"/>
          <ac:picMkLst>
            <pc:docMk/>
            <pc:sldMk cId="3451424564" sldId="257"/>
            <ac:picMk id="7" creationId="{57151327-ADF4-4188-AF1A-3E13DDCAA791}"/>
          </ac:picMkLst>
        </pc:picChg>
        <pc:picChg chg="add del mod">
          <ac:chgData name="Greene, Aesha" userId="bbd84814-7cd5-41a8-87fe-4c76c4bce2fa" providerId="ADAL" clId="{0089E2C3-6D17-433A-AC24-F1CA31024DBC}" dt="2021-12-03T03:46:33.633" v="8092"/>
          <ac:picMkLst>
            <pc:docMk/>
            <pc:sldMk cId="3451424564" sldId="257"/>
            <ac:picMk id="9" creationId="{65BC0096-CE6E-4F49-99A5-BD11911264E3}"/>
          </ac:picMkLst>
        </pc:picChg>
        <pc:picChg chg="add del mod">
          <ac:chgData name="Greene, Aesha" userId="bbd84814-7cd5-41a8-87fe-4c76c4bce2fa" providerId="ADAL" clId="{0089E2C3-6D17-433A-AC24-F1CA31024DBC}" dt="2021-12-03T03:47:03.072" v="8093"/>
          <ac:picMkLst>
            <pc:docMk/>
            <pc:sldMk cId="3451424564" sldId="257"/>
            <ac:picMk id="11" creationId="{8C6D5E33-6326-42C5-95E8-661EF1E57D07}"/>
          </ac:picMkLst>
        </pc:picChg>
        <pc:picChg chg="add del mod">
          <ac:chgData name="Greene, Aesha" userId="bbd84814-7cd5-41a8-87fe-4c76c4bce2fa" providerId="ADAL" clId="{0089E2C3-6D17-433A-AC24-F1CA31024DBC}" dt="2021-12-03T03:48:07.034" v="8094"/>
          <ac:picMkLst>
            <pc:docMk/>
            <pc:sldMk cId="3451424564" sldId="257"/>
            <ac:picMk id="13" creationId="{40F6B024-6260-40A6-9768-6C894B8F6842}"/>
          </ac:picMkLst>
        </pc:picChg>
        <pc:picChg chg="add del mod">
          <ac:chgData name="Greene, Aesha" userId="bbd84814-7cd5-41a8-87fe-4c76c4bce2fa" providerId="ADAL" clId="{0089E2C3-6D17-433A-AC24-F1CA31024DBC}" dt="2021-12-03T03:48:55.053" v="8095"/>
          <ac:picMkLst>
            <pc:docMk/>
            <pc:sldMk cId="3451424564" sldId="257"/>
            <ac:picMk id="15" creationId="{786DE6E0-7F21-4C61-AEF5-A65634D688D4}"/>
          </ac:picMkLst>
        </pc:picChg>
        <pc:picChg chg="add mod">
          <ac:chgData name="Greene, Aesha" userId="bbd84814-7cd5-41a8-87fe-4c76c4bce2fa" providerId="ADAL" clId="{0089E2C3-6D17-433A-AC24-F1CA31024DBC}" dt="2021-12-03T03:48:55.053" v="8095"/>
          <ac:picMkLst>
            <pc:docMk/>
            <pc:sldMk cId="3451424564" sldId="257"/>
            <ac:picMk id="17" creationId="{CF2AFB52-2773-432E-AF81-6282A72C498E}"/>
          </ac:picMkLst>
        </pc:picChg>
      </pc:sldChg>
      <pc:sldChg chg="addSp delSp modSp mod delAnim modNotesTx">
        <pc:chgData name="Greene, Aesha" userId="bbd84814-7cd5-41a8-87fe-4c76c4bce2fa" providerId="ADAL" clId="{0089E2C3-6D17-433A-AC24-F1CA31024DBC}" dt="2021-12-03T04:28:15.582" v="9098"/>
        <pc:sldMkLst>
          <pc:docMk/>
          <pc:sldMk cId="3680517724" sldId="258"/>
        </pc:sldMkLst>
        <pc:spChg chg="add mod">
          <ac:chgData name="Greene, Aesha" userId="bbd84814-7cd5-41a8-87fe-4c76c4bce2fa" providerId="ADAL" clId="{0089E2C3-6D17-433A-AC24-F1CA31024DBC}" dt="2021-12-03T04:06:50.021" v="8796" actId="20577"/>
          <ac:spMkLst>
            <pc:docMk/>
            <pc:sldMk cId="3680517724" sldId="258"/>
            <ac:spMk id="19" creationId="{8C7756ED-ABAD-4EAE-8919-19E31D337041}"/>
          </ac:spMkLst>
        </pc:spChg>
        <pc:spChg chg="mod">
          <ac:chgData name="Greene, Aesha" userId="bbd84814-7cd5-41a8-87fe-4c76c4bce2fa" providerId="ADAL" clId="{0089E2C3-6D17-433A-AC24-F1CA31024DBC}" dt="2021-12-03T04:19:29.985" v="9065" actId="20577"/>
          <ac:spMkLst>
            <pc:docMk/>
            <pc:sldMk cId="3680517724" sldId="258"/>
            <ac:spMk id="20" creationId="{5D569E73-ECF5-4C45-B0EC-B122AC27CC20}"/>
          </ac:spMkLst>
        </pc:spChg>
        <pc:spChg chg="mod">
          <ac:chgData name="Greene, Aesha" userId="bbd84814-7cd5-41a8-87fe-4c76c4bce2fa" providerId="ADAL" clId="{0089E2C3-6D17-433A-AC24-F1CA31024DBC}" dt="2021-12-03T03:57:46.166" v="8220" actId="1076"/>
          <ac:spMkLst>
            <pc:docMk/>
            <pc:sldMk cId="3680517724" sldId="258"/>
            <ac:spMk id="21" creationId="{A9EBEC17-939D-4FEA-929D-5F8098F93160}"/>
          </ac:spMkLst>
        </pc:spChg>
        <pc:picChg chg="add del mod">
          <ac:chgData name="Greene, Aesha" userId="bbd84814-7cd5-41a8-87fe-4c76c4bce2fa" providerId="ADAL" clId="{0089E2C3-6D17-433A-AC24-F1CA31024DBC}" dt="2021-12-03T00:18:19.384" v="7833" actId="478"/>
          <ac:picMkLst>
            <pc:docMk/>
            <pc:sldMk cId="3680517724" sldId="258"/>
            <ac:picMk id="4" creationId="{03A0B4BF-738B-41F4-8D1D-6B8F23663A5D}"/>
          </ac:picMkLst>
        </pc:picChg>
        <pc:picChg chg="del">
          <ac:chgData name="Greene, Aesha" userId="bbd84814-7cd5-41a8-87fe-4c76c4bce2fa" providerId="ADAL" clId="{0089E2C3-6D17-433A-AC24-F1CA31024DBC}" dt="2021-12-03T00:18:40.751" v="7837" actId="478"/>
          <ac:picMkLst>
            <pc:docMk/>
            <pc:sldMk cId="3680517724" sldId="258"/>
            <ac:picMk id="5" creationId="{A8934CD7-C804-0946-AB15-EF489683D944}"/>
          </ac:picMkLst>
        </pc:picChg>
        <pc:picChg chg="add del mod">
          <ac:chgData name="Greene, Aesha" userId="bbd84814-7cd5-41a8-87fe-4c76c4bce2fa" providerId="ADAL" clId="{0089E2C3-6D17-433A-AC24-F1CA31024DBC}" dt="2021-12-03T04:08:20.456" v="8797"/>
          <ac:picMkLst>
            <pc:docMk/>
            <pc:sldMk cId="3680517724" sldId="258"/>
            <ac:picMk id="6" creationId="{6B63C2D5-1BAA-4D60-BBDB-6187AA5EA9DE}"/>
          </ac:picMkLst>
        </pc:picChg>
        <pc:picChg chg="add del mod">
          <ac:chgData name="Greene, Aesha" userId="bbd84814-7cd5-41a8-87fe-4c76c4bce2fa" providerId="ADAL" clId="{0089E2C3-6D17-433A-AC24-F1CA31024DBC}" dt="2021-12-03T04:08:45.143" v="8798"/>
          <ac:picMkLst>
            <pc:docMk/>
            <pc:sldMk cId="3680517724" sldId="258"/>
            <ac:picMk id="7" creationId="{86944FA1-948F-4418-8A22-FA5B8477D0D1}"/>
          </ac:picMkLst>
        </pc:picChg>
        <pc:picChg chg="add del mod">
          <ac:chgData name="Greene, Aesha" userId="bbd84814-7cd5-41a8-87fe-4c76c4bce2fa" providerId="ADAL" clId="{0089E2C3-6D17-433A-AC24-F1CA31024DBC}" dt="2021-12-03T04:09:36.052" v="8799"/>
          <ac:picMkLst>
            <pc:docMk/>
            <pc:sldMk cId="3680517724" sldId="258"/>
            <ac:picMk id="8" creationId="{CD6AF07C-132F-4E2A-874B-D54D24E4C4BE}"/>
          </ac:picMkLst>
        </pc:picChg>
        <pc:picChg chg="add del mod">
          <ac:chgData name="Greene, Aesha" userId="bbd84814-7cd5-41a8-87fe-4c76c4bce2fa" providerId="ADAL" clId="{0089E2C3-6D17-433A-AC24-F1CA31024DBC}" dt="2021-12-03T04:10:28.832" v="8800"/>
          <ac:picMkLst>
            <pc:docMk/>
            <pc:sldMk cId="3680517724" sldId="258"/>
            <ac:picMk id="10" creationId="{8CEC284D-E882-4363-A4B7-A1053C45B036}"/>
          </ac:picMkLst>
        </pc:picChg>
        <pc:picChg chg="add del mod">
          <ac:chgData name="Greene, Aesha" userId="bbd84814-7cd5-41a8-87fe-4c76c4bce2fa" providerId="ADAL" clId="{0089E2C3-6D17-433A-AC24-F1CA31024DBC}" dt="2021-12-03T04:21:12.281" v="9088"/>
          <ac:picMkLst>
            <pc:docMk/>
            <pc:sldMk cId="3680517724" sldId="258"/>
            <ac:picMk id="18" creationId="{B9E3F311-98C4-4EE7-93BD-12A074819813}"/>
          </ac:picMkLst>
        </pc:picChg>
        <pc:picChg chg="add del mod">
          <ac:chgData name="Greene, Aesha" userId="bbd84814-7cd5-41a8-87fe-4c76c4bce2fa" providerId="ADAL" clId="{0089E2C3-6D17-433A-AC24-F1CA31024DBC}" dt="2021-12-03T04:21:21.296" v="9089"/>
          <ac:picMkLst>
            <pc:docMk/>
            <pc:sldMk cId="3680517724" sldId="258"/>
            <ac:picMk id="22" creationId="{18FBE63E-827C-42A4-A28C-A31E0B11AA93}"/>
          </ac:picMkLst>
        </pc:picChg>
        <pc:picChg chg="add del mod">
          <ac:chgData name="Greene, Aesha" userId="bbd84814-7cd5-41a8-87fe-4c76c4bce2fa" providerId="ADAL" clId="{0089E2C3-6D17-433A-AC24-F1CA31024DBC}" dt="2021-12-03T04:21:45.846" v="9090"/>
          <ac:picMkLst>
            <pc:docMk/>
            <pc:sldMk cId="3680517724" sldId="258"/>
            <ac:picMk id="23" creationId="{25435E33-1532-49C3-8221-408AFDCED652}"/>
          </ac:picMkLst>
        </pc:picChg>
        <pc:picChg chg="add del mod">
          <ac:chgData name="Greene, Aesha" userId="bbd84814-7cd5-41a8-87fe-4c76c4bce2fa" providerId="ADAL" clId="{0089E2C3-6D17-433A-AC24-F1CA31024DBC}" dt="2021-12-03T04:22:09.731" v="9091"/>
          <ac:picMkLst>
            <pc:docMk/>
            <pc:sldMk cId="3680517724" sldId="258"/>
            <ac:picMk id="26" creationId="{27C03D65-C8C5-4DCB-BF6E-C92B0A2D965E}"/>
          </ac:picMkLst>
        </pc:picChg>
        <pc:picChg chg="add del mod">
          <ac:chgData name="Greene, Aesha" userId="bbd84814-7cd5-41a8-87fe-4c76c4bce2fa" providerId="ADAL" clId="{0089E2C3-6D17-433A-AC24-F1CA31024DBC}" dt="2021-12-03T04:22:33.301" v="9092"/>
          <ac:picMkLst>
            <pc:docMk/>
            <pc:sldMk cId="3680517724" sldId="258"/>
            <ac:picMk id="27" creationId="{74DB93F2-DEFB-4BEC-B759-15B46113293C}"/>
          </ac:picMkLst>
        </pc:picChg>
        <pc:picChg chg="add del mod">
          <ac:chgData name="Greene, Aesha" userId="bbd84814-7cd5-41a8-87fe-4c76c4bce2fa" providerId="ADAL" clId="{0089E2C3-6D17-433A-AC24-F1CA31024DBC}" dt="2021-12-03T04:23:01.741" v="9093"/>
          <ac:picMkLst>
            <pc:docMk/>
            <pc:sldMk cId="3680517724" sldId="258"/>
            <ac:picMk id="28" creationId="{DFD9E60F-C70C-4F31-92FC-CB86138A3E8E}"/>
          </ac:picMkLst>
        </pc:picChg>
        <pc:picChg chg="add del mod">
          <ac:chgData name="Greene, Aesha" userId="bbd84814-7cd5-41a8-87fe-4c76c4bce2fa" providerId="ADAL" clId="{0089E2C3-6D17-433A-AC24-F1CA31024DBC}" dt="2021-12-03T04:24:07.565" v="9094"/>
          <ac:picMkLst>
            <pc:docMk/>
            <pc:sldMk cId="3680517724" sldId="258"/>
            <ac:picMk id="29" creationId="{F5B6BCD3-F3D6-4274-8AE8-5E2BBB3C5ADC}"/>
          </ac:picMkLst>
        </pc:picChg>
        <pc:picChg chg="add del mod">
          <ac:chgData name="Greene, Aesha" userId="bbd84814-7cd5-41a8-87fe-4c76c4bce2fa" providerId="ADAL" clId="{0089E2C3-6D17-433A-AC24-F1CA31024DBC}" dt="2021-12-03T04:25:15.304" v="9095"/>
          <ac:picMkLst>
            <pc:docMk/>
            <pc:sldMk cId="3680517724" sldId="258"/>
            <ac:picMk id="30" creationId="{9C8D2037-D40F-4BA2-8217-09D1F4FEA982}"/>
          </ac:picMkLst>
        </pc:picChg>
        <pc:picChg chg="add del mod">
          <ac:chgData name="Greene, Aesha" userId="bbd84814-7cd5-41a8-87fe-4c76c4bce2fa" providerId="ADAL" clId="{0089E2C3-6D17-433A-AC24-F1CA31024DBC}" dt="2021-12-03T04:26:16.601" v="9096"/>
          <ac:picMkLst>
            <pc:docMk/>
            <pc:sldMk cId="3680517724" sldId="258"/>
            <ac:picMk id="31" creationId="{F1123610-A89C-45C7-B526-A8AE94FF6EC9}"/>
          </ac:picMkLst>
        </pc:picChg>
        <pc:picChg chg="add del mod">
          <ac:chgData name="Greene, Aesha" userId="bbd84814-7cd5-41a8-87fe-4c76c4bce2fa" providerId="ADAL" clId="{0089E2C3-6D17-433A-AC24-F1CA31024DBC}" dt="2021-12-03T04:27:14.658" v="9097"/>
          <ac:picMkLst>
            <pc:docMk/>
            <pc:sldMk cId="3680517724" sldId="258"/>
            <ac:picMk id="32" creationId="{AA8BEBF0-1227-4442-B425-ACC6D2E2AEB4}"/>
          </ac:picMkLst>
        </pc:picChg>
        <pc:picChg chg="add del mod">
          <ac:chgData name="Greene, Aesha" userId="bbd84814-7cd5-41a8-87fe-4c76c4bce2fa" providerId="ADAL" clId="{0089E2C3-6D17-433A-AC24-F1CA31024DBC}" dt="2021-12-03T04:28:15.582" v="9098"/>
          <ac:picMkLst>
            <pc:docMk/>
            <pc:sldMk cId="3680517724" sldId="258"/>
            <ac:picMk id="33" creationId="{D05A7CFE-05D7-4BB3-AA22-69C9EF072B13}"/>
          </ac:picMkLst>
        </pc:picChg>
        <pc:picChg chg="add mod">
          <ac:chgData name="Greene, Aesha" userId="bbd84814-7cd5-41a8-87fe-4c76c4bce2fa" providerId="ADAL" clId="{0089E2C3-6D17-433A-AC24-F1CA31024DBC}" dt="2021-12-03T04:28:15.582" v="9098"/>
          <ac:picMkLst>
            <pc:docMk/>
            <pc:sldMk cId="3680517724" sldId="258"/>
            <ac:picMk id="34" creationId="{2A8BB2B1-3C8B-4AF1-B476-CCBD59C6B08E}"/>
          </ac:picMkLst>
        </pc:picChg>
      </pc:sldChg>
      <pc:sldChg chg="addSp delSp modSp mod modTransition delAnim modAnim modNotesTx">
        <pc:chgData name="Greene, Aesha" userId="bbd84814-7cd5-41a8-87fe-4c76c4bce2fa" providerId="ADAL" clId="{0089E2C3-6D17-433A-AC24-F1CA31024DBC}" dt="2021-12-03T03:51:40.983" v="8109"/>
        <pc:sldMkLst>
          <pc:docMk/>
          <pc:sldMk cId="3776263970" sldId="260"/>
        </pc:sldMkLst>
        <pc:spChg chg="add mod">
          <ac:chgData name="Greene, Aesha" userId="bbd84814-7cd5-41a8-87fe-4c76c4bce2fa" providerId="ADAL" clId="{0089E2C3-6D17-433A-AC24-F1CA31024DBC}" dt="2021-12-03T03:28:49.665" v="7969" actId="1076"/>
          <ac:spMkLst>
            <pc:docMk/>
            <pc:sldMk cId="3776263970" sldId="260"/>
            <ac:spMk id="20" creationId="{D212F022-476E-41E2-8040-F0A5A357306B}"/>
          </ac:spMkLst>
        </pc:spChg>
        <pc:picChg chg="del mod">
          <ac:chgData name="Greene, Aesha" userId="bbd84814-7cd5-41a8-87fe-4c76c4bce2fa" providerId="ADAL" clId="{0089E2C3-6D17-433A-AC24-F1CA31024DBC}" dt="2021-12-03T00:12:17.429" v="7824" actId="478"/>
          <ac:picMkLst>
            <pc:docMk/>
            <pc:sldMk cId="3776263970" sldId="260"/>
            <ac:picMk id="3" creationId="{1561C327-D7A9-B141-B103-2D760ABA0AD1}"/>
          </ac:picMkLst>
        </pc:picChg>
        <pc:picChg chg="add del mod">
          <ac:chgData name="Greene, Aesha" userId="bbd84814-7cd5-41a8-87fe-4c76c4bce2fa" providerId="ADAL" clId="{0089E2C3-6D17-433A-AC24-F1CA31024DBC}" dt="2021-12-03T00:16:52.609" v="7830"/>
          <ac:picMkLst>
            <pc:docMk/>
            <pc:sldMk cId="3776263970" sldId="260"/>
            <ac:picMk id="4" creationId="{08A214D7-DD33-4428-915D-17AFFD758EC5}"/>
          </ac:picMkLst>
        </pc:picChg>
        <pc:picChg chg="add mod">
          <ac:chgData name="Greene, Aesha" userId="bbd84814-7cd5-41a8-87fe-4c76c4bce2fa" providerId="ADAL" clId="{0089E2C3-6D17-433A-AC24-F1CA31024DBC}" dt="2021-12-03T00:17:14.937" v="7831"/>
          <ac:picMkLst>
            <pc:docMk/>
            <pc:sldMk cId="3776263970" sldId="260"/>
            <ac:picMk id="5" creationId="{6DB8ABB3-7756-4426-AAD0-B941BEB3B446}"/>
          </ac:picMkLst>
        </pc:picChg>
      </pc:sldChg>
      <pc:sldChg chg="addSp delSp modSp mod delAnim modNotesTx">
        <pc:chgData name="Greene, Aesha" userId="bbd84814-7cd5-41a8-87fe-4c76c4bce2fa" providerId="ADAL" clId="{0089E2C3-6D17-433A-AC24-F1CA31024DBC}" dt="2021-12-03T05:55:48.868" v="10956" actId="115"/>
        <pc:sldMkLst>
          <pc:docMk/>
          <pc:sldMk cId="4289123744" sldId="263"/>
        </pc:sldMkLst>
        <pc:spChg chg="add mod">
          <ac:chgData name="Greene, Aesha" userId="bbd84814-7cd5-41a8-87fe-4c76c4bce2fa" providerId="ADAL" clId="{0089E2C3-6D17-433A-AC24-F1CA31024DBC}" dt="2021-12-03T05:54:02.723" v="10937" actId="1076"/>
          <ac:spMkLst>
            <pc:docMk/>
            <pc:sldMk cId="4289123744" sldId="263"/>
            <ac:spMk id="5" creationId="{9124F2EE-E669-4443-B415-07DAC0A09813}"/>
          </ac:spMkLst>
        </pc:spChg>
        <pc:spChg chg="add del mod">
          <ac:chgData name="Greene, Aesha" userId="bbd84814-7cd5-41a8-87fe-4c76c4bce2fa" providerId="ADAL" clId="{0089E2C3-6D17-433A-AC24-F1CA31024DBC}" dt="2021-12-03T05:48:10.413" v="10911"/>
          <ac:spMkLst>
            <pc:docMk/>
            <pc:sldMk cId="4289123744" sldId="263"/>
            <ac:spMk id="6" creationId="{959E129D-75E5-4441-82AB-49600ABE5E79}"/>
          </ac:spMkLst>
        </pc:spChg>
        <pc:spChg chg="add mod">
          <ac:chgData name="Greene, Aesha" userId="bbd84814-7cd5-41a8-87fe-4c76c4bce2fa" providerId="ADAL" clId="{0089E2C3-6D17-433A-AC24-F1CA31024DBC}" dt="2021-12-03T05:51:23.338" v="10922" actId="1076"/>
          <ac:spMkLst>
            <pc:docMk/>
            <pc:sldMk cId="4289123744" sldId="263"/>
            <ac:spMk id="7" creationId="{2D5C2D38-4FEC-44F9-B3A3-F3EE86A46408}"/>
          </ac:spMkLst>
        </pc:spChg>
        <pc:spChg chg="add mod">
          <ac:chgData name="Greene, Aesha" userId="bbd84814-7cd5-41a8-87fe-4c76c4bce2fa" providerId="ADAL" clId="{0089E2C3-6D17-433A-AC24-F1CA31024DBC}" dt="2021-12-03T05:51:03.253" v="10919" actId="767"/>
          <ac:spMkLst>
            <pc:docMk/>
            <pc:sldMk cId="4289123744" sldId="263"/>
            <ac:spMk id="8" creationId="{290151E2-E5DD-45BA-8872-4CDEEEF63E84}"/>
          </ac:spMkLst>
        </pc:spChg>
        <pc:spChg chg="add mod">
          <ac:chgData name="Greene, Aesha" userId="bbd84814-7cd5-41a8-87fe-4c76c4bce2fa" providerId="ADAL" clId="{0089E2C3-6D17-433A-AC24-F1CA31024DBC}" dt="2021-12-03T05:51:06.888" v="10920" actId="767"/>
          <ac:spMkLst>
            <pc:docMk/>
            <pc:sldMk cId="4289123744" sldId="263"/>
            <ac:spMk id="10" creationId="{119815B4-B4DE-48DF-8D78-148A9E8742EA}"/>
          </ac:spMkLst>
        </pc:spChg>
        <pc:spChg chg="add mod">
          <ac:chgData name="Greene, Aesha" userId="bbd84814-7cd5-41a8-87fe-4c76c4bce2fa" providerId="ADAL" clId="{0089E2C3-6D17-433A-AC24-F1CA31024DBC}" dt="2021-12-03T05:55:48.868" v="10956" actId="115"/>
          <ac:spMkLst>
            <pc:docMk/>
            <pc:sldMk cId="4289123744" sldId="263"/>
            <ac:spMk id="11" creationId="{4DA88095-0EB9-445F-ACFD-F56A78806980}"/>
          </ac:spMkLst>
        </pc:spChg>
        <pc:spChg chg="mod">
          <ac:chgData name="Greene, Aesha" userId="bbd84814-7cd5-41a8-87fe-4c76c4bce2fa" providerId="ADAL" clId="{0089E2C3-6D17-433A-AC24-F1CA31024DBC}" dt="2021-12-02T13:09:52.869" v="26" actId="1076"/>
          <ac:spMkLst>
            <pc:docMk/>
            <pc:sldMk cId="4289123744" sldId="263"/>
            <ac:spMk id="15" creationId="{21C25CDA-E1CB-47A7-868E-304E7E4B6B1C}"/>
          </ac:spMkLst>
        </pc:spChg>
        <pc:spChg chg="add mod">
          <ac:chgData name="Greene, Aesha" userId="bbd84814-7cd5-41a8-87fe-4c76c4bce2fa" providerId="ADAL" clId="{0089E2C3-6D17-433A-AC24-F1CA31024DBC}" dt="2021-12-03T05:45:04.971" v="10884" actId="14100"/>
          <ac:spMkLst>
            <pc:docMk/>
            <pc:sldMk cId="4289123744" sldId="263"/>
            <ac:spMk id="19" creationId="{EF4DA54C-5736-42A4-B8E7-A81C95D40A4D}"/>
          </ac:spMkLst>
        </pc:spChg>
        <pc:spChg chg="add del mod">
          <ac:chgData name="Greene, Aesha" userId="bbd84814-7cd5-41a8-87fe-4c76c4bce2fa" providerId="ADAL" clId="{0089E2C3-6D17-433A-AC24-F1CA31024DBC}" dt="2021-12-03T05:47:14.411" v="10902" actId="21"/>
          <ac:spMkLst>
            <pc:docMk/>
            <pc:sldMk cId="4289123744" sldId="263"/>
            <ac:spMk id="21" creationId="{11A08993-FA6B-4D8C-9003-2C58F44D509B}"/>
          </ac:spMkLst>
        </pc:spChg>
        <pc:spChg chg="add mod">
          <ac:chgData name="Greene, Aesha" userId="bbd84814-7cd5-41a8-87fe-4c76c4bce2fa" providerId="ADAL" clId="{0089E2C3-6D17-433A-AC24-F1CA31024DBC}" dt="2021-12-03T05:55:40.289" v="10955" actId="207"/>
          <ac:spMkLst>
            <pc:docMk/>
            <pc:sldMk cId="4289123744" sldId="263"/>
            <ac:spMk id="25" creationId="{0AB518F0-F67C-4FE1-B36D-05436CE5AD0D}"/>
          </ac:spMkLst>
        </pc:spChg>
        <pc:grpChg chg="mod">
          <ac:chgData name="Greene, Aesha" userId="bbd84814-7cd5-41a8-87fe-4c76c4bce2fa" providerId="ADAL" clId="{0089E2C3-6D17-433A-AC24-F1CA31024DBC}" dt="2021-12-03T05:44:54.142" v="10882" actId="1076"/>
          <ac:grpSpMkLst>
            <pc:docMk/>
            <pc:sldMk cId="4289123744" sldId="263"/>
            <ac:grpSpMk id="26" creationId="{15BE5F54-F4F7-534C-95BC-089E1C512AF9}"/>
          </ac:grpSpMkLst>
        </pc:grpChg>
        <pc:graphicFrameChg chg="mod">
          <ac:chgData name="Greene, Aesha" userId="bbd84814-7cd5-41a8-87fe-4c76c4bce2fa" providerId="ADAL" clId="{0089E2C3-6D17-433A-AC24-F1CA31024DBC}" dt="2021-12-03T05:43:29.501" v="10874"/>
          <ac:graphicFrameMkLst>
            <pc:docMk/>
            <pc:sldMk cId="4289123744" sldId="263"/>
            <ac:graphicFrameMk id="17" creationId="{8CA5A117-67B9-9A4A-BA73-585C67D338CF}"/>
          </ac:graphicFrameMkLst>
        </pc:graphicFrameChg>
        <pc:picChg chg="del mod">
          <ac:chgData name="Greene, Aesha" userId="bbd84814-7cd5-41a8-87fe-4c76c4bce2fa" providerId="ADAL" clId="{0089E2C3-6D17-433A-AC24-F1CA31024DBC}" dt="2021-12-03T00:19:04.483" v="7843" actId="478"/>
          <ac:picMkLst>
            <pc:docMk/>
            <pc:sldMk cId="4289123744" sldId="263"/>
            <ac:picMk id="3" creationId="{BB30E6DB-15E6-D243-85E3-5FE3F8A0CD89}"/>
          </ac:picMkLst>
        </pc:picChg>
        <pc:picChg chg="add mod">
          <ac:chgData name="Greene, Aesha" userId="bbd84814-7cd5-41a8-87fe-4c76c4bce2fa" providerId="ADAL" clId="{0089E2C3-6D17-433A-AC24-F1CA31024DBC}" dt="2021-12-03T02:57:30.268" v="7878"/>
          <ac:picMkLst>
            <pc:docMk/>
            <pc:sldMk cId="4289123744" sldId="263"/>
            <ac:picMk id="4" creationId="{C1D8D10C-9DAC-406A-86C0-13B88122D417}"/>
          </ac:picMkLst>
        </pc:picChg>
        <pc:picChg chg="mod">
          <ac:chgData name="Greene, Aesha" userId="bbd84814-7cd5-41a8-87fe-4c76c4bce2fa" providerId="ADAL" clId="{0089E2C3-6D17-433A-AC24-F1CA31024DBC}" dt="2021-12-03T05:42:07.463" v="10864" actId="1076"/>
          <ac:picMkLst>
            <pc:docMk/>
            <pc:sldMk cId="4289123744" sldId="263"/>
            <ac:picMk id="9" creationId="{7182CEB0-D51B-A541-8028-0C246588DEB9}"/>
          </ac:picMkLst>
        </pc:picChg>
      </pc:sldChg>
      <pc:sldChg chg="addSp delSp modSp mod delAnim modNotesTx">
        <pc:chgData name="Greene, Aesha" userId="bbd84814-7cd5-41a8-87fe-4c76c4bce2fa" providerId="ADAL" clId="{0089E2C3-6D17-433A-AC24-F1CA31024DBC}" dt="2021-12-03T02:59:10.245" v="7881"/>
        <pc:sldMkLst>
          <pc:docMk/>
          <pc:sldMk cId="823992370" sldId="264"/>
        </pc:sldMkLst>
        <pc:spChg chg="mod">
          <ac:chgData name="Greene, Aesha" userId="bbd84814-7cd5-41a8-87fe-4c76c4bce2fa" providerId="ADAL" clId="{0089E2C3-6D17-433A-AC24-F1CA31024DBC}" dt="2021-12-02T13:09:40.409" v="24" actId="1076"/>
          <ac:spMkLst>
            <pc:docMk/>
            <pc:sldMk cId="823992370" sldId="264"/>
            <ac:spMk id="19" creationId="{F157E335-EB9D-4546-BBF8-046C11210310}"/>
          </ac:spMkLst>
        </pc:spChg>
        <pc:picChg chg="del">
          <ac:chgData name="Greene, Aesha" userId="bbd84814-7cd5-41a8-87fe-4c76c4bce2fa" providerId="ADAL" clId="{0089E2C3-6D17-433A-AC24-F1CA31024DBC}" dt="2021-12-03T00:19:07.522" v="7844" actId="478"/>
          <ac:picMkLst>
            <pc:docMk/>
            <pc:sldMk cId="823992370" sldId="264"/>
            <ac:picMk id="5" creationId="{FE640E28-7C75-1F43-A8D3-62256FB19174}"/>
          </ac:picMkLst>
        </pc:picChg>
        <pc:picChg chg="add del mod">
          <ac:chgData name="Greene, Aesha" userId="bbd84814-7cd5-41a8-87fe-4c76c4bce2fa" providerId="ADAL" clId="{0089E2C3-6D17-433A-AC24-F1CA31024DBC}" dt="2021-12-03T02:58:37.553" v="7880"/>
          <ac:picMkLst>
            <pc:docMk/>
            <pc:sldMk cId="823992370" sldId="264"/>
            <ac:picMk id="7" creationId="{290ED5AB-9C57-4FA4-9C2E-3F1474D6E299}"/>
          </ac:picMkLst>
        </pc:picChg>
        <pc:picChg chg="add del mod">
          <ac:chgData name="Greene, Aesha" userId="bbd84814-7cd5-41a8-87fe-4c76c4bce2fa" providerId="ADAL" clId="{0089E2C3-6D17-433A-AC24-F1CA31024DBC}" dt="2021-12-03T02:59:10.245" v="7881"/>
          <ac:picMkLst>
            <pc:docMk/>
            <pc:sldMk cId="823992370" sldId="264"/>
            <ac:picMk id="9" creationId="{E7A118B0-C0D2-4C97-A276-8805F7A82467}"/>
          </ac:picMkLst>
        </pc:picChg>
        <pc:picChg chg="add mod">
          <ac:chgData name="Greene, Aesha" userId="bbd84814-7cd5-41a8-87fe-4c76c4bce2fa" providerId="ADAL" clId="{0089E2C3-6D17-433A-AC24-F1CA31024DBC}" dt="2021-12-03T02:59:10.245" v="7881"/>
          <ac:picMkLst>
            <pc:docMk/>
            <pc:sldMk cId="823992370" sldId="264"/>
            <ac:picMk id="11" creationId="{247F5138-8A90-45B3-9C88-606B360D4B56}"/>
          </ac:picMkLst>
        </pc:picChg>
      </pc:sldChg>
      <pc:sldChg chg="addSp delSp modSp mod delAnim modNotesTx">
        <pc:chgData name="Greene, Aesha" userId="bbd84814-7cd5-41a8-87fe-4c76c4bce2fa" providerId="ADAL" clId="{0089E2C3-6D17-433A-AC24-F1CA31024DBC}" dt="2021-12-03T03:15:54.051" v="7901"/>
        <pc:sldMkLst>
          <pc:docMk/>
          <pc:sldMk cId="2770433962" sldId="266"/>
        </pc:sldMkLst>
        <pc:picChg chg="add mod">
          <ac:chgData name="Greene, Aesha" userId="bbd84814-7cd5-41a8-87fe-4c76c4bce2fa" providerId="ADAL" clId="{0089E2C3-6D17-433A-AC24-F1CA31024DBC}" dt="2021-12-03T03:15:54.051" v="7901"/>
          <ac:picMkLst>
            <pc:docMk/>
            <pc:sldMk cId="2770433962" sldId="266"/>
            <ac:picMk id="4" creationId="{E1874202-ADB8-48E9-B265-D578B9145D7E}"/>
          </ac:picMkLst>
        </pc:picChg>
        <pc:picChg chg="del">
          <ac:chgData name="Greene, Aesha" userId="bbd84814-7cd5-41a8-87fe-4c76c4bce2fa" providerId="ADAL" clId="{0089E2C3-6D17-433A-AC24-F1CA31024DBC}" dt="2021-12-03T00:19:26.701" v="7849" actId="478"/>
          <ac:picMkLst>
            <pc:docMk/>
            <pc:sldMk cId="2770433962" sldId="266"/>
            <ac:picMk id="7" creationId="{3F80110B-E700-E041-AF90-2A0F16881436}"/>
          </ac:picMkLst>
        </pc:picChg>
      </pc:sldChg>
      <pc:sldChg chg="addSp delSp modSp add del mod delAnim modAnim modNotesTx">
        <pc:chgData name="Greene, Aesha" userId="bbd84814-7cd5-41a8-87fe-4c76c4bce2fa" providerId="ADAL" clId="{0089E2C3-6D17-433A-AC24-F1CA31024DBC}" dt="2021-12-03T06:15:08.079" v="11028"/>
        <pc:sldMkLst>
          <pc:docMk/>
          <pc:sldMk cId="2237652660" sldId="268"/>
        </pc:sldMkLst>
        <pc:spChg chg="mod">
          <ac:chgData name="Greene, Aesha" userId="bbd84814-7cd5-41a8-87fe-4c76c4bce2fa" providerId="ADAL" clId="{0089E2C3-6D17-433A-AC24-F1CA31024DBC}" dt="2021-12-03T05:19:14.696" v="10688" actId="1076"/>
          <ac:spMkLst>
            <pc:docMk/>
            <pc:sldMk cId="2237652660" sldId="268"/>
            <ac:spMk id="3" creationId="{6FC446EF-E207-8E44-9E4C-BF0470B91A84}"/>
          </ac:spMkLst>
        </pc:spChg>
        <pc:spChg chg="mod">
          <ac:chgData name="Greene, Aesha" userId="bbd84814-7cd5-41a8-87fe-4c76c4bce2fa" providerId="ADAL" clId="{0089E2C3-6D17-433A-AC24-F1CA31024DBC}" dt="2021-12-02T13:10:17.552" v="28" actId="1076"/>
          <ac:spMkLst>
            <pc:docMk/>
            <pc:sldMk cId="2237652660" sldId="268"/>
            <ac:spMk id="18" creationId="{679B36AE-463C-4F02-AD83-2C333642A1F6}"/>
          </ac:spMkLst>
        </pc:spChg>
        <pc:spChg chg="add mod">
          <ac:chgData name="Greene, Aesha" userId="bbd84814-7cd5-41a8-87fe-4c76c4bce2fa" providerId="ADAL" clId="{0089E2C3-6D17-433A-AC24-F1CA31024DBC}" dt="2021-12-03T06:13:39.336" v="11026" actId="20577"/>
          <ac:spMkLst>
            <pc:docMk/>
            <pc:sldMk cId="2237652660" sldId="268"/>
            <ac:spMk id="19" creationId="{076BACFC-B0E8-4F6A-B652-61FF383524F9}"/>
          </ac:spMkLst>
        </pc:spChg>
        <pc:picChg chg="add del mod">
          <ac:chgData name="Greene, Aesha" userId="bbd84814-7cd5-41a8-87fe-4c76c4bce2fa" providerId="ADAL" clId="{0089E2C3-6D17-433A-AC24-F1CA31024DBC}" dt="2021-12-03T03:04:59.923" v="7892"/>
          <ac:picMkLst>
            <pc:docMk/>
            <pc:sldMk cId="2237652660" sldId="268"/>
            <ac:picMk id="4" creationId="{1A1F50CC-D196-49D2-86F7-62CC861D955B}"/>
          </ac:picMkLst>
        </pc:picChg>
        <pc:picChg chg="del">
          <ac:chgData name="Greene, Aesha" userId="bbd84814-7cd5-41a8-87fe-4c76c4bce2fa" providerId="ADAL" clId="{0089E2C3-6D17-433A-AC24-F1CA31024DBC}" dt="2021-12-03T00:19:11.035" v="7845" actId="478"/>
          <ac:picMkLst>
            <pc:docMk/>
            <pc:sldMk cId="2237652660" sldId="268"/>
            <ac:picMk id="5" creationId="{59BFF0EA-B710-704B-8478-0697664AECBB}"/>
          </ac:picMkLst>
        </pc:picChg>
        <pc:picChg chg="add mod">
          <ac:chgData name="Greene, Aesha" userId="bbd84814-7cd5-41a8-87fe-4c76c4bce2fa" providerId="ADAL" clId="{0089E2C3-6D17-433A-AC24-F1CA31024DBC}" dt="2021-12-03T05:14:28.830" v="10478" actId="1076"/>
          <ac:picMkLst>
            <pc:docMk/>
            <pc:sldMk cId="2237652660" sldId="268"/>
            <ac:picMk id="6" creationId="{A69D90BD-D01C-4C45-8E7C-6DA5B8653AD5}"/>
          </ac:picMkLst>
        </pc:picChg>
        <pc:picChg chg="add del mod">
          <ac:chgData name="Greene, Aesha" userId="bbd84814-7cd5-41a8-87fe-4c76c4bce2fa" providerId="ADAL" clId="{0089E2C3-6D17-433A-AC24-F1CA31024DBC}" dt="2021-12-03T05:27:19.901" v="10798"/>
          <ac:picMkLst>
            <pc:docMk/>
            <pc:sldMk cId="2237652660" sldId="268"/>
            <ac:picMk id="7" creationId="{61BCBF68-7601-4EB7-91D3-9C4DDFD32E50}"/>
          </ac:picMkLst>
        </pc:picChg>
        <pc:picChg chg="del">
          <ac:chgData name="Greene, Aesha" userId="bbd84814-7cd5-41a8-87fe-4c76c4bce2fa" providerId="ADAL" clId="{0089E2C3-6D17-433A-AC24-F1CA31024DBC}" dt="2021-12-02T13:05:58.620" v="2" actId="478"/>
          <ac:picMkLst>
            <pc:docMk/>
            <pc:sldMk cId="2237652660" sldId="268"/>
            <ac:picMk id="7" creationId="{E74A5C33-247E-49DE-95A5-4770F545032B}"/>
          </ac:picMkLst>
        </pc:picChg>
        <pc:picChg chg="add del mod">
          <ac:chgData name="Greene, Aesha" userId="bbd84814-7cd5-41a8-87fe-4c76c4bce2fa" providerId="ADAL" clId="{0089E2C3-6D17-433A-AC24-F1CA31024DBC}" dt="2021-12-03T05:28:33.637" v="10799"/>
          <ac:picMkLst>
            <pc:docMk/>
            <pc:sldMk cId="2237652660" sldId="268"/>
            <ac:picMk id="8" creationId="{333D4F6D-D0DF-4930-86E1-4B9A3B50A62E}"/>
          </ac:picMkLst>
        </pc:picChg>
        <pc:picChg chg="add mod">
          <ac:chgData name="Greene, Aesha" userId="bbd84814-7cd5-41a8-87fe-4c76c4bce2fa" providerId="ADAL" clId="{0089E2C3-6D17-433A-AC24-F1CA31024DBC}" dt="2021-12-03T05:28:33.637" v="10799"/>
          <ac:picMkLst>
            <pc:docMk/>
            <pc:sldMk cId="2237652660" sldId="268"/>
            <ac:picMk id="10" creationId="{B50387C6-700B-4257-83DD-F91FCC324709}"/>
          </ac:picMkLst>
        </pc:picChg>
      </pc:sldChg>
      <pc:sldChg chg="addSp delSp modSp mod delAnim modNotesTx">
        <pc:chgData name="Greene, Aesha" userId="bbd84814-7cd5-41a8-87fe-4c76c4bce2fa" providerId="ADAL" clId="{0089E2C3-6D17-433A-AC24-F1CA31024DBC}" dt="2021-12-03T03:14:17.027" v="7899"/>
        <pc:sldMkLst>
          <pc:docMk/>
          <pc:sldMk cId="412035789" sldId="270"/>
        </pc:sldMkLst>
        <pc:spChg chg="mod">
          <ac:chgData name="Greene, Aesha" userId="bbd84814-7cd5-41a8-87fe-4c76c4bce2fa" providerId="ADAL" clId="{0089E2C3-6D17-433A-AC24-F1CA31024DBC}" dt="2021-12-02T13:11:58.947" v="62" actId="5793"/>
          <ac:spMkLst>
            <pc:docMk/>
            <pc:sldMk cId="412035789" sldId="270"/>
            <ac:spMk id="18" creationId="{7CCC7DAB-0DB1-498E-832C-6547FCD1A278}"/>
          </ac:spMkLst>
        </pc:spChg>
        <pc:picChg chg="del">
          <ac:chgData name="Greene, Aesha" userId="bbd84814-7cd5-41a8-87fe-4c76c4bce2fa" providerId="ADAL" clId="{0089E2C3-6D17-433A-AC24-F1CA31024DBC}" dt="2021-12-03T00:19:19.361" v="7847" actId="478"/>
          <ac:picMkLst>
            <pc:docMk/>
            <pc:sldMk cId="412035789" sldId="270"/>
            <ac:picMk id="5" creationId="{D9979A57-0527-CF4B-BEDC-D8A074E3C72D}"/>
          </ac:picMkLst>
        </pc:picChg>
        <pc:picChg chg="add mod">
          <ac:chgData name="Greene, Aesha" userId="bbd84814-7cd5-41a8-87fe-4c76c4bce2fa" providerId="ADAL" clId="{0089E2C3-6D17-433A-AC24-F1CA31024DBC}" dt="2021-12-03T03:14:17.027" v="7899"/>
          <ac:picMkLst>
            <pc:docMk/>
            <pc:sldMk cId="412035789" sldId="270"/>
            <ac:picMk id="6" creationId="{F21A54A4-5C9E-44DB-A31E-9A962D4B3F9B}"/>
          </ac:picMkLst>
        </pc:picChg>
      </pc:sldChg>
      <pc:sldChg chg="addSp delSp modSp mod delAnim modNotesTx">
        <pc:chgData name="Greene, Aesha" userId="bbd84814-7cd5-41a8-87fe-4c76c4bce2fa" providerId="ADAL" clId="{0089E2C3-6D17-433A-AC24-F1CA31024DBC}" dt="2021-12-03T00:35:42.790" v="7855"/>
        <pc:sldMkLst>
          <pc:docMk/>
          <pc:sldMk cId="1846715816" sldId="273"/>
        </pc:sldMkLst>
        <pc:spChg chg="mod">
          <ac:chgData name="Greene, Aesha" userId="bbd84814-7cd5-41a8-87fe-4c76c4bce2fa" providerId="ADAL" clId="{0089E2C3-6D17-433A-AC24-F1CA31024DBC}" dt="2021-12-02T17:09:44.197" v="2515" actId="6549"/>
          <ac:spMkLst>
            <pc:docMk/>
            <pc:sldMk cId="1846715816" sldId="273"/>
            <ac:spMk id="3" creationId="{6FC446EF-E207-8E44-9E4C-BF0470B91A84}"/>
          </ac:spMkLst>
        </pc:spChg>
        <pc:spChg chg="mod">
          <ac:chgData name="Greene, Aesha" userId="bbd84814-7cd5-41a8-87fe-4c76c4bce2fa" providerId="ADAL" clId="{0089E2C3-6D17-433A-AC24-F1CA31024DBC}" dt="2021-12-02T16:49:39.217" v="1784" actId="1076"/>
          <ac:spMkLst>
            <pc:docMk/>
            <pc:sldMk cId="1846715816" sldId="273"/>
            <ac:spMk id="19" creationId="{0C407050-CD4F-4269-A042-07BD60452F5D}"/>
          </ac:spMkLst>
        </pc:spChg>
        <pc:spChg chg="mod">
          <ac:chgData name="Greene, Aesha" userId="bbd84814-7cd5-41a8-87fe-4c76c4bce2fa" providerId="ADAL" clId="{0089E2C3-6D17-433A-AC24-F1CA31024DBC}" dt="2021-12-02T16:49:42.097" v="1785" actId="1076"/>
          <ac:spMkLst>
            <pc:docMk/>
            <pc:sldMk cId="1846715816" sldId="273"/>
            <ac:spMk id="20" creationId="{47B4FA89-3C32-4F8A-98C8-D7B830F457B3}"/>
          </ac:spMkLst>
        </pc:spChg>
        <pc:picChg chg="add del mod">
          <ac:chgData name="Greene, Aesha" userId="bbd84814-7cd5-41a8-87fe-4c76c4bce2fa" providerId="ADAL" clId="{0089E2C3-6D17-433A-AC24-F1CA31024DBC}" dt="2021-12-03T00:18:25.630" v="7834" actId="478"/>
          <ac:picMkLst>
            <pc:docMk/>
            <pc:sldMk cId="1846715816" sldId="273"/>
            <ac:picMk id="4" creationId="{06BE734F-DB70-455A-B78F-240629FE013B}"/>
          </ac:picMkLst>
        </pc:picChg>
        <pc:picChg chg="del">
          <ac:chgData name="Greene, Aesha" userId="bbd84814-7cd5-41a8-87fe-4c76c4bce2fa" providerId="ADAL" clId="{0089E2C3-6D17-433A-AC24-F1CA31024DBC}" dt="2021-12-03T00:18:36.111" v="7836" actId="478"/>
          <ac:picMkLst>
            <pc:docMk/>
            <pc:sldMk cId="1846715816" sldId="273"/>
            <ac:picMk id="5" creationId="{A8934CD7-C804-0946-AB15-EF489683D944}"/>
          </ac:picMkLst>
        </pc:picChg>
        <pc:picChg chg="add del mod">
          <ac:chgData name="Greene, Aesha" userId="bbd84814-7cd5-41a8-87fe-4c76c4bce2fa" providerId="ADAL" clId="{0089E2C3-6D17-433A-AC24-F1CA31024DBC}" dt="2021-12-03T00:32:45.831" v="7852"/>
          <ac:picMkLst>
            <pc:docMk/>
            <pc:sldMk cId="1846715816" sldId="273"/>
            <ac:picMk id="6" creationId="{108774A8-1CCC-4F9F-B56B-B0AFB2447BBE}"/>
          </ac:picMkLst>
        </pc:picChg>
        <pc:picChg chg="add del mod">
          <ac:chgData name="Greene, Aesha" userId="bbd84814-7cd5-41a8-87fe-4c76c4bce2fa" providerId="ADAL" clId="{0089E2C3-6D17-433A-AC24-F1CA31024DBC}" dt="2021-12-03T00:33:21.069" v="7853"/>
          <ac:picMkLst>
            <pc:docMk/>
            <pc:sldMk cId="1846715816" sldId="273"/>
            <ac:picMk id="7" creationId="{2F589E14-E608-4063-B2C0-3FAF82544EB0}"/>
          </ac:picMkLst>
        </pc:picChg>
        <pc:picChg chg="add del mod">
          <ac:chgData name="Greene, Aesha" userId="bbd84814-7cd5-41a8-87fe-4c76c4bce2fa" providerId="ADAL" clId="{0089E2C3-6D17-433A-AC24-F1CA31024DBC}" dt="2021-12-03T00:34:17.944" v="7854"/>
          <ac:picMkLst>
            <pc:docMk/>
            <pc:sldMk cId="1846715816" sldId="273"/>
            <ac:picMk id="8" creationId="{57ED2E5B-3150-4EBA-8138-D3C18EF232BA}"/>
          </ac:picMkLst>
        </pc:picChg>
        <pc:picChg chg="add del mod">
          <ac:chgData name="Greene, Aesha" userId="bbd84814-7cd5-41a8-87fe-4c76c4bce2fa" providerId="ADAL" clId="{0089E2C3-6D17-433A-AC24-F1CA31024DBC}" dt="2021-12-03T00:35:42.790" v="7855"/>
          <ac:picMkLst>
            <pc:docMk/>
            <pc:sldMk cId="1846715816" sldId="273"/>
            <ac:picMk id="10" creationId="{94A59E1A-5E46-4608-B20D-50E6473A6B5A}"/>
          </ac:picMkLst>
        </pc:picChg>
        <pc:picChg chg="add mod">
          <ac:chgData name="Greene, Aesha" userId="bbd84814-7cd5-41a8-87fe-4c76c4bce2fa" providerId="ADAL" clId="{0089E2C3-6D17-433A-AC24-F1CA31024DBC}" dt="2021-12-03T00:35:42.790" v="7855"/>
          <ac:picMkLst>
            <pc:docMk/>
            <pc:sldMk cId="1846715816" sldId="273"/>
            <ac:picMk id="18" creationId="{356B92E8-FEF2-4B92-9214-4694F9A2A711}"/>
          </ac:picMkLst>
        </pc:picChg>
      </pc:sldChg>
      <pc:sldChg chg="addSp delSp modSp mod delAnim modNotesTx">
        <pc:chgData name="Greene, Aesha" userId="bbd84814-7cd5-41a8-87fe-4c76c4bce2fa" providerId="ADAL" clId="{0089E2C3-6D17-433A-AC24-F1CA31024DBC}" dt="2021-12-03T06:07:09.431" v="11017" actId="1076"/>
        <pc:sldMkLst>
          <pc:docMk/>
          <pc:sldMk cId="1379750581" sldId="274"/>
        </pc:sldMkLst>
        <pc:spChg chg="mod">
          <ac:chgData name="Greene, Aesha" userId="bbd84814-7cd5-41a8-87fe-4c76c4bce2fa" providerId="ADAL" clId="{0089E2C3-6D17-433A-AC24-F1CA31024DBC}" dt="2021-12-02T13:18:35.098" v="153" actId="207"/>
          <ac:spMkLst>
            <pc:docMk/>
            <pc:sldMk cId="1379750581" sldId="274"/>
            <ac:spMk id="3" creationId="{6FC446EF-E207-8E44-9E4C-BF0470B91A84}"/>
          </ac:spMkLst>
        </pc:spChg>
        <pc:spChg chg="add mod">
          <ac:chgData name="Greene, Aesha" userId="bbd84814-7cd5-41a8-87fe-4c76c4bce2fa" providerId="ADAL" clId="{0089E2C3-6D17-433A-AC24-F1CA31024DBC}" dt="2021-12-03T06:06:28.401" v="11013" actId="20577"/>
          <ac:spMkLst>
            <pc:docMk/>
            <pc:sldMk cId="1379750581" sldId="274"/>
            <ac:spMk id="18" creationId="{6BFCBCFA-7AB1-41ED-8E19-F76A9D99E934}"/>
          </ac:spMkLst>
        </pc:spChg>
        <pc:spChg chg="mod">
          <ac:chgData name="Greene, Aesha" userId="bbd84814-7cd5-41a8-87fe-4c76c4bce2fa" providerId="ADAL" clId="{0089E2C3-6D17-433A-AC24-F1CA31024DBC}" dt="2021-12-02T13:20:05.056" v="156" actId="207"/>
          <ac:spMkLst>
            <pc:docMk/>
            <pc:sldMk cId="1379750581" sldId="274"/>
            <ac:spMk id="19" creationId="{45B18094-1094-4B1C-9809-7ED09ADF3BC4}"/>
          </ac:spMkLst>
        </pc:spChg>
        <pc:spChg chg="mod">
          <ac:chgData name="Greene, Aesha" userId="bbd84814-7cd5-41a8-87fe-4c76c4bce2fa" providerId="ADAL" clId="{0089E2C3-6D17-433A-AC24-F1CA31024DBC}" dt="2021-12-02T13:21:11.582" v="159" actId="207"/>
          <ac:spMkLst>
            <pc:docMk/>
            <pc:sldMk cId="1379750581" sldId="274"/>
            <ac:spMk id="20" creationId="{DF622D65-DE13-4AC8-B1A8-6C4F87FF2286}"/>
          </ac:spMkLst>
        </pc:spChg>
        <pc:spChg chg="add mod">
          <ac:chgData name="Greene, Aesha" userId="bbd84814-7cd5-41a8-87fe-4c76c4bce2fa" providerId="ADAL" clId="{0089E2C3-6D17-433A-AC24-F1CA31024DBC}" dt="2021-12-02T13:39:33.245" v="475" actId="14100"/>
          <ac:spMkLst>
            <pc:docMk/>
            <pc:sldMk cId="1379750581" sldId="274"/>
            <ac:spMk id="21" creationId="{5AAF446C-4A62-438F-8242-C97156A91932}"/>
          </ac:spMkLst>
        </pc:spChg>
        <pc:spChg chg="add del mod">
          <ac:chgData name="Greene, Aesha" userId="bbd84814-7cd5-41a8-87fe-4c76c4bce2fa" providerId="ADAL" clId="{0089E2C3-6D17-433A-AC24-F1CA31024DBC}" dt="2021-12-02T14:23:06.851" v="715"/>
          <ac:spMkLst>
            <pc:docMk/>
            <pc:sldMk cId="1379750581" sldId="274"/>
            <ac:spMk id="22" creationId="{1EC50F5C-68C9-4B51-AB0E-FEB567CDC2E1}"/>
          </ac:spMkLst>
        </pc:spChg>
        <pc:spChg chg="add mod">
          <ac:chgData name="Greene, Aesha" userId="bbd84814-7cd5-41a8-87fe-4c76c4bce2fa" providerId="ADAL" clId="{0089E2C3-6D17-433A-AC24-F1CA31024DBC}" dt="2021-12-03T06:07:01.928" v="11016" actId="14100"/>
          <ac:spMkLst>
            <pc:docMk/>
            <pc:sldMk cId="1379750581" sldId="274"/>
            <ac:spMk id="23" creationId="{6859C172-E7E3-4E57-9117-086EB1760A76}"/>
          </ac:spMkLst>
        </pc:spChg>
        <pc:spChg chg="add mod">
          <ac:chgData name="Greene, Aesha" userId="bbd84814-7cd5-41a8-87fe-4c76c4bce2fa" providerId="ADAL" clId="{0089E2C3-6D17-433A-AC24-F1CA31024DBC}" dt="2021-12-02T14:29:04.880" v="790" actId="14100"/>
          <ac:spMkLst>
            <pc:docMk/>
            <pc:sldMk cId="1379750581" sldId="274"/>
            <ac:spMk id="26" creationId="{2E6E4AF8-9AC5-4030-BB49-99AAB1B9B6D4}"/>
          </ac:spMkLst>
        </pc:spChg>
        <pc:spChg chg="add mod">
          <ac:chgData name="Greene, Aesha" userId="bbd84814-7cd5-41a8-87fe-4c76c4bce2fa" providerId="ADAL" clId="{0089E2C3-6D17-433A-AC24-F1CA31024DBC}" dt="2021-12-03T06:07:09.431" v="11017" actId="1076"/>
          <ac:spMkLst>
            <pc:docMk/>
            <pc:sldMk cId="1379750581" sldId="274"/>
            <ac:spMk id="27" creationId="{16E7FE69-D589-45E0-A956-73942757DBE2}"/>
          </ac:spMkLst>
        </pc:spChg>
        <pc:spChg chg="add mod">
          <ac:chgData name="Greene, Aesha" userId="bbd84814-7cd5-41a8-87fe-4c76c4bce2fa" providerId="ADAL" clId="{0089E2C3-6D17-433A-AC24-F1CA31024DBC}" dt="2021-12-02T14:31:26.854" v="802" actId="207"/>
          <ac:spMkLst>
            <pc:docMk/>
            <pc:sldMk cId="1379750581" sldId="274"/>
            <ac:spMk id="28" creationId="{432D89B7-3C29-4888-AA05-2286755AE071}"/>
          </ac:spMkLst>
        </pc:spChg>
        <pc:picChg chg="add mod">
          <ac:chgData name="Greene, Aesha" userId="bbd84814-7cd5-41a8-87fe-4c76c4bce2fa" providerId="ADAL" clId="{0089E2C3-6D17-433A-AC24-F1CA31024DBC}" dt="2021-12-03T05:56:18.185" v="10957" actId="1076"/>
          <ac:picMkLst>
            <pc:docMk/>
            <pc:sldMk cId="1379750581" sldId="274"/>
            <ac:picMk id="4" creationId="{FA9571F2-BE63-4A3C-9FBE-A3AD0988AF55}"/>
          </ac:picMkLst>
        </pc:picChg>
        <pc:picChg chg="del">
          <ac:chgData name="Greene, Aesha" userId="bbd84814-7cd5-41a8-87fe-4c76c4bce2fa" providerId="ADAL" clId="{0089E2C3-6D17-433A-AC24-F1CA31024DBC}" dt="2021-12-03T00:18:31.308" v="7835" actId="478"/>
          <ac:picMkLst>
            <pc:docMk/>
            <pc:sldMk cId="1379750581" sldId="274"/>
            <ac:picMk id="5" creationId="{A8934CD7-C804-0946-AB15-EF489683D944}"/>
          </ac:picMkLst>
        </pc:picChg>
      </pc:sldChg>
      <pc:sldChg chg="addSp delSp modSp del mod modAnim">
        <pc:chgData name="Greene, Aesha" userId="bbd84814-7cd5-41a8-87fe-4c76c4bce2fa" providerId="ADAL" clId="{0089E2C3-6D17-433A-AC24-F1CA31024DBC}" dt="2021-12-02T16:18:22.622" v="1273" actId="47"/>
        <pc:sldMkLst>
          <pc:docMk/>
          <pc:sldMk cId="1339566901" sldId="280"/>
        </pc:sldMkLst>
        <pc:spChg chg="mod">
          <ac:chgData name="Greene, Aesha" userId="bbd84814-7cd5-41a8-87fe-4c76c4bce2fa" providerId="ADAL" clId="{0089E2C3-6D17-433A-AC24-F1CA31024DBC}" dt="2021-12-02T15:51:37.003" v="1264" actId="1076"/>
          <ac:spMkLst>
            <pc:docMk/>
            <pc:sldMk cId="1339566901" sldId="280"/>
            <ac:spMk id="3" creationId="{6FC446EF-E207-8E44-9E4C-BF0470B91A84}"/>
          </ac:spMkLst>
        </pc:spChg>
        <pc:spChg chg="mod">
          <ac:chgData name="Greene, Aesha" userId="bbd84814-7cd5-41a8-87fe-4c76c4bce2fa" providerId="ADAL" clId="{0089E2C3-6D17-433A-AC24-F1CA31024DBC}" dt="2021-12-02T15:45:52.625" v="1238" actId="1076"/>
          <ac:spMkLst>
            <pc:docMk/>
            <pc:sldMk cId="1339566901" sldId="280"/>
            <ac:spMk id="18" creationId="{679B36AE-463C-4F02-AD83-2C333642A1F6}"/>
          </ac:spMkLst>
        </pc:spChg>
        <pc:spChg chg="add mod">
          <ac:chgData name="Greene, Aesha" userId="bbd84814-7cd5-41a8-87fe-4c76c4bce2fa" providerId="ADAL" clId="{0089E2C3-6D17-433A-AC24-F1CA31024DBC}" dt="2021-12-02T15:51:12.754" v="1258" actId="1076"/>
          <ac:spMkLst>
            <pc:docMk/>
            <pc:sldMk cId="1339566901" sldId="280"/>
            <ac:spMk id="35" creationId="{6CCA0638-A4E7-4DC2-A465-5579F0276E3C}"/>
          </ac:spMkLst>
        </pc:spChg>
        <pc:grpChg chg="mod">
          <ac:chgData name="Greene, Aesha" userId="bbd84814-7cd5-41a8-87fe-4c76c4bce2fa" providerId="ADAL" clId="{0089E2C3-6D17-433A-AC24-F1CA31024DBC}" dt="2021-12-02T14:47:50.737" v="822"/>
          <ac:grpSpMkLst>
            <pc:docMk/>
            <pc:sldMk cId="1339566901" sldId="280"/>
            <ac:grpSpMk id="7" creationId="{2DC10A8D-DB6B-4383-BBEE-4E66AE437E28}"/>
          </ac:grpSpMkLst>
        </pc:grpChg>
        <pc:grpChg chg="mod">
          <ac:chgData name="Greene, Aesha" userId="bbd84814-7cd5-41a8-87fe-4c76c4bce2fa" providerId="ADAL" clId="{0089E2C3-6D17-433A-AC24-F1CA31024DBC}" dt="2021-12-02T14:48:46.688" v="832"/>
          <ac:grpSpMkLst>
            <pc:docMk/>
            <pc:sldMk cId="1339566901" sldId="280"/>
            <ac:grpSpMk id="20" creationId="{F1AD9C95-BCA6-44E2-B858-2490F107C8F3}"/>
          </ac:grpSpMkLst>
        </pc:grpChg>
        <pc:picChg chg="del mod">
          <ac:chgData name="Greene, Aesha" userId="bbd84814-7cd5-41a8-87fe-4c76c4bce2fa" providerId="ADAL" clId="{0089E2C3-6D17-433A-AC24-F1CA31024DBC}" dt="2021-12-02T15:45:47.959" v="1237" actId="478"/>
          <ac:picMkLst>
            <pc:docMk/>
            <pc:sldMk cId="1339566901" sldId="280"/>
            <ac:picMk id="21" creationId="{461B09CB-AB67-407E-9494-DB4E2597A0B2}"/>
          </ac:picMkLst>
        </pc:picChg>
        <pc:picChg chg="add mod">
          <ac:chgData name="Greene, Aesha" userId="bbd84814-7cd5-41a8-87fe-4c76c4bce2fa" providerId="ADAL" clId="{0089E2C3-6D17-433A-AC24-F1CA31024DBC}" dt="2021-12-02T15:51:25.859" v="1263" actId="1076"/>
          <ac:picMkLst>
            <pc:docMk/>
            <pc:sldMk cId="1339566901" sldId="280"/>
            <ac:picMk id="34" creationId="{933416BD-3543-46A6-AA0D-DFF4C343481E}"/>
          </ac:picMkLst>
        </pc:picChg>
        <pc:inkChg chg="add del mod">
          <ac:chgData name="Greene, Aesha" userId="bbd84814-7cd5-41a8-87fe-4c76c4bce2fa" providerId="ADAL" clId="{0089E2C3-6D17-433A-AC24-F1CA31024DBC}" dt="2021-12-02T14:48:48.777" v="835" actId="9405"/>
          <ac:inkMkLst>
            <pc:docMk/>
            <pc:sldMk cId="1339566901" sldId="280"/>
            <ac:inkMk id="4" creationId="{B4DB68F5-762C-48F2-BBCF-E1960C4FAEA5}"/>
          </ac:inkMkLst>
        </pc:inkChg>
        <pc:inkChg chg="add del mod">
          <ac:chgData name="Greene, Aesha" userId="bbd84814-7cd5-41a8-87fe-4c76c4bce2fa" providerId="ADAL" clId="{0089E2C3-6D17-433A-AC24-F1CA31024DBC}" dt="2021-12-02T14:47:50.737" v="822"/>
          <ac:inkMkLst>
            <pc:docMk/>
            <pc:sldMk cId="1339566901" sldId="280"/>
            <ac:inkMk id="6" creationId="{5FB2899F-B9D9-4BB9-A29C-93F8D080A79C}"/>
          </ac:inkMkLst>
        </pc:inkChg>
        <pc:inkChg chg="add del mod">
          <ac:chgData name="Greene, Aesha" userId="bbd84814-7cd5-41a8-87fe-4c76c4bce2fa" providerId="ADAL" clId="{0089E2C3-6D17-433A-AC24-F1CA31024DBC}" dt="2021-12-02T14:48:48.291" v="834" actId="9405"/>
          <ac:inkMkLst>
            <pc:docMk/>
            <pc:sldMk cId="1339566901" sldId="280"/>
            <ac:inkMk id="8" creationId="{FC4B993D-326F-4AC6-B35B-9AA0DFFF31FD}"/>
          </ac:inkMkLst>
        </pc:inkChg>
        <pc:inkChg chg="add del mod">
          <ac:chgData name="Greene, Aesha" userId="bbd84814-7cd5-41a8-87fe-4c76c4bce2fa" providerId="ADAL" clId="{0089E2C3-6D17-433A-AC24-F1CA31024DBC}" dt="2021-12-02T14:48:47.859" v="833" actId="9405"/>
          <ac:inkMkLst>
            <pc:docMk/>
            <pc:sldMk cId="1339566901" sldId="280"/>
            <ac:inkMk id="10" creationId="{47D5B616-3107-471D-8588-3FB24670767E}"/>
          </ac:inkMkLst>
        </pc:inkChg>
        <pc:inkChg chg="add del">
          <ac:chgData name="Greene, Aesha" userId="bbd84814-7cd5-41a8-87fe-4c76c4bce2fa" providerId="ADAL" clId="{0089E2C3-6D17-433A-AC24-F1CA31024DBC}" dt="2021-12-02T14:48:46.688" v="832"/>
          <ac:inkMkLst>
            <pc:docMk/>
            <pc:sldMk cId="1339566901" sldId="280"/>
            <ac:inkMk id="19" creationId="{9E071EC8-C1C0-4E69-979A-947C9462CB58}"/>
          </ac:inkMkLst>
        </pc:inkChg>
        <pc:inkChg chg="add del">
          <ac:chgData name="Greene, Aesha" userId="bbd84814-7cd5-41a8-87fe-4c76c4bce2fa" providerId="ADAL" clId="{0089E2C3-6D17-433A-AC24-F1CA31024DBC}" dt="2021-12-02T14:48:45.254" v="830" actId="9405"/>
          <ac:inkMkLst>
            <pc:docMk/>
            <pc:sldMk cId="1339566901" sldId="280"/>
            <ac:inkMk id="22" creationId="{48007786-6ADD-4DBD-BB04-0E7E0776ADB3}"/>
          </ac:inkMkLst>
        </pc:inkChg>
        <pc:inkChg chg="add del">
          <ac:chgData name="Greene, Aesha" userId="bbd84814-7cd5-41a8-87fe-4c76c4bce2fa" providerId="ADAL" clId="{0089E2C3-6D17-433A-AC24-F1CA31024DBC}" dt="2021-12-02T14:48:44.936" v="829" actId="9405"/>
          <ac:inkMkLst>
            <pc:docMk/>
            <pc:sldMk cId="1339566901" sldId="280"/>
            <ac:inkMk id="23" creationId="{0AD7990E-AD18-446F-8846-9EEA1BB37251}"/>
          </ac:inkMkLst>
        </pc:inkChg>
        <pc:inkChg chg="add del">
          <ac:chgData name="Greene, Aesha" userId="bbd84814-7cd5-41a8-87fe-4c76c4bce2fa" providerId="ADAL" clId="{0089E2C3-6D17-433A-AC24-F1CA31024DBC}" dt="2021-12-02T14:50:19.890" v="881" actId="9405"/>
          <ac:inkMkLst>
            <pc:docMk/>
            <pc:sldMk cId="1339566901" sldId="280"/>
            <ac:inkMk id="26" creationId="{A8A81B3D-7D27-4252-A030-239647A3566A}"/>
          </ac:inkMkLst>
        </pc:inkChg>
        <pc:inkChg chg="add del">
          <ac:chgData name="Greene, Aesha" userId="bbd84814-7cd5-41a8-87fe-4c76c4bce2fa" providerId="ADAL" clId="{0089E2C3-6D17-433A-AC24-F1CA31024DBC}" dt="2021-12-02T14:51:25.366" v="885" actId="9405"/>
          <ac:inkMkLst>
            <pc:docMk/>
            <pc:sldMk cId="1339566901" sldId="280"/>
            <ac:inkMk id="27" creationId="{ABCD6752-46C6-4001-9FE1-229A2793FDEC}"/>
          </ac:inkMkLst>
        </pc:inkChg>
        <pc:inkChg chg="add del">
          <ac:chgData name="Greene, Aesha" userId="bbd84814-7cd5-41a8-87fe-4c76c4bce2fa" providerId="ADAL" clId="{0089E2C3-6D17-433A-AC24-F1CA31024DBC}" dt="2021-12-02T14:51:24.226" v="884" actId="9405"/>
          <ac:inkMkLst>
            <pc:docMk/>
            <pc:sldMk cId="1339566901" sldId="280"/>
            <ac:inkMk id="28" creationId="{DD059747-DE25-4519-85B9-1FBD7C87322F}"/>
          </ac:inkMkLst>
        </pc:inkChg>
        <pc:inkChg chg="add del">
          <ac:chgData name="Greene, Aesha" userId="bbd84814-7cd5-41a8-87fe-4c76c4bce2fa" providerId="ADAL" clId="{0089E2C3-6D17-433A-AC24-F1CA31024DBC}" dt="2021-12-02T14:53:14.685" v="887" actId="9405"/>
          <ac:inkMkLst>
            <pc:docMk/>
            <pc:sldMk cId="1339566901" sldId="280"/>
            <ac:inkMk id="29" creationId="{BCB4A6C5-834B-4ED2-B24E-61506F178C0C}"/>
          </ac:inkMkLst>
        </pc:inkChg>
        <pc:inkChg chg="add del">
          <ac:chgData name="Greene, Aesha" userId="bbd84814-7cd5-41a8-87fe-4c76c4bce2fa" providerId="ADAL" clId="{0089E2C3-6D17-433A-AC24-F1CA31024DBC}" dt="2021-12-02T15:07:51.590" v="894" actId="9405"/>
          <ac:inkMkLst>
            <pc:docMk/>
            <pc:sldMk cId="1339566901" sldId="280"/>
            <ac:inkMk id="30" creationId="{A7CFF596-E3D5-4AE4-A987-D494966AA9F4}"/>
          </ac:inkMkLst>
        </pc:inkChg>
        <pc:inkChg chg="add del">
          <ac:chgData name="Greene, Aesha" userId="bbd84814-7cd5-41a8-87fe-4c76c4bce2fa" providerId="ADAL" clId="{0089E2C3-6D17-433A-AC24-F1CA31024DBC}" dt="2021-12-02T15:07:51.305" v="893" actId="9405"/>
          <ac:inkMkLst>
            <pc:docMk/>
            <pc:sldMk cId="1339566901" sldId="280"/>
            <ac:inkMk id="31" creationId="{B03C3369-444C-44FF-B05D-CDC3F66823F3}"/>
          </ac:inkMkLst>
        </pc:inkChg>
        <pc:inkChg chg="add del">
          <ac:chgData name="Greene, Aesha" userId="bbd84814-7cd5-41a8-87fe-4c76c4bce2fa" providerId="ADAL" clId="{0089E2C3-6D17-433A-AC24-F1CA31024DBC}" dt="2021-12-02T15:07:51.036" v="892" actId="9405"/>
          <ac:inkMkLst>
            <pc:docMk/>
            <pc:sldMk cId="1339566901" sldId="280"/>
            <ac:inkMk id="32" creationId="{F95FAF44-7102-42C0-8290-B1553A733D80}"/>
          </ac:inkMkLst>
        </pc:inkChg>
        <pc:inkChg chg="add del">
          <ac:chgData name="Greene, Aesha" userId="bbd84814-7cd5-41a8-87fe-4c76c4bce2fa" providerId="ADAL" clId="{0089E2C3-6D17-433A-AC24-F1CA31024DBC}" dt="2021-12-02T15:08:18.106" v="896" actId="9405"/>
          <ac:inkMkLst>
            <pc:docMk/>
            <pc:sldMk cId="1339566901" sldId="280"/>
            <ac:inkMk id="33" creationId="{3EC385D1-53E9-4BEB-8B77-45E2CCCF4682}"/>
          </ac:inkMkLst>
        </pc:inkChg>
      </pc:sldChg>
      <pc:sldChg chg="del">
        <pc:chgData name="Greene, Aesha" userId="bbd84814-7cd5-41a8-87fe-4c76c4bce2fa" providerId="ADAL" clId="{0089E2C3-6D17-433A-AC24-F1CA31024DBC}" dt="2021-12-02T13:11:43.872" v="60" actId="47"/>
        <pc:sldMkLst>
          <pc:docMk/>
          <pc:sldMk cId="3778815645" sldId="281"/>
        </pc:sldMkLst>
      </pc:sldChg>
      <pc:sldChg chg="addSp delSp modSp mod delAnim modNotesTx">
        <pc:chgData name="Greene, Aesha" userId="bbd84814-7cd5-41a8-87fe-4c76c4bce2fa" providerId="ADAL" clId="{0089E2C3-6D17-433A-AC24-F1CA31024DBC}" dt="2021-12-03T03:15:08.504" v="7900"/>
        <pc:sldMkLst>
          <pc:docMk/>
          <pc:sldMk cId="2936510697" sldId="282"/>
        </pc:sldMkLst>
        <pc:spChg chg="mod">
          <ac:chgData name="Greene, Aesha" userId="bbd84814-7cd5-41a8-87fe-4c76c4bce2fa" providerId="ADAL" clId="{0089E2C3-6D17-433A-AC24-F1CA31024DBC}" dt="2021-12-02T13:12:43.834" v="83" actId="6549"/>
          <ac:spMkLst>
            <pc:docMk/>
            <pc:sldMk cId="2936510697" sldId="282"/>
            <ac:spMk id="2" creationId="{4E87C8E7-0719-F44A-A559-FCFF19B36847}"/>
          </ac:spMkLst>
        </pc:spChg>
        <pc:picChg chg="add mod">
          <ac:chgData name="Greene, Aesha" userId="bbd84814-7cd5-41a8-87fe-4c76c4bce2fa" providerId="ADAL" clId="{0089E2C3-6D17-433A-AC24-F1CA31024DBC}" dt="2021-12-03T03:15:08.504" v="7900"/>
          <ac:picMkLst>
            <pc:docMk/>
            <pc:sldMk cId="2936510697" sldId="282"/>
            <ac:picMk id="3" creationId="{C9ABC207-D997-4322-BCC5-DCD4116DE8DD}"/>
          </ac:picMkLst>
        </pc:picChg>
        <pc:picChg chg="del">
          <ac:chgData name="Greene, Aesha" userId="bbd84814-7cd5-41a8-87fe-4c76c4bce2fa" providerId="ADAL" clId="{0089E2C3-6D17-433A-AC24-F1CA31024DBC}" dt="2021-12-03T00:19:22.678" v="7848" actId="478"/>
          <ac:picMkLst>
            <pc:docMk/>
            <pc:sldMk cId="2936510697" sldId="282"/>
            <ac:picMk id="5" creationId="{D9979A57-0527-CF4B-BEDC-D8A074E3C72D}"/>
          </ac:picMkLst>
        </pc:picChg>
      </pc:sldChg>
      <pc:sldChg chg="addSp delSp modSp add mod delAnim modNotesTx">
        <pc:chgData name="Greene, Aesha" userId="bbd84814-7cd5-41a8-87fe-4c76c4bce2fa" providerId="ADAL" clId="{0089E2C3-6D17-433A-AC24-F1CA31024DBC}" dt="2021-12-03T04:45:43.792" v="9663" actId="20577"/>
        <pc:sldMkLst>
          <pc:docMk/>
          <pc:sldMk cId="315456391" sldId="283"/>
        </pc:sldMkLst>
        <pc:spChg chg="del mod">
          <ac:chgData name="Greene, Aesha" userId="bbd84814-7cd5-41a8-87fe-4c76c4bce2fa" providerId="ADAL" clId="{0089E2C3-6D17-433A-AC24-F1CA31024DBC}" dt="2021-12-02T13:23:34.526" v="210" actId="21"/>
          <ac:spMkLst>
            <pc:docMk/>
            <pc:sldMk cId="315456391" sldId="283"/>
            <ac:spMk id="3" creationId="{6FC446EF-E207-8E44-9E4C-BF0470B91A84}"/>
          </ac:spMkLst>
        </pc:spChg>
        <pc:spChg chg="add mod">
          <ac:chgData name="Greene, Aesha" userId="bbd84814-7cd5-41a8-87fe-4c76c4bce2fa" providerId="ADAL" clId="{0089E2C3-6D17-433A-AC24-F1CA31024DBC}" dt="2021-12-02T14:18:13.190" v="703" actId="1076"/>
          <ac:spMkLst>
            <pc:docMk/>
            <pc:sldMk cId="315456391" sldId="283"/>
            <ac:spMk id="4" creationId="{7C2031FF-8C8A-4416-851A-A3353EE54266}"/>
          </ac:spMkLst>
        </pc:spChg>
        <pc:spChg chg="mod">
          <ac:chgData name="Greene, Aesha" userId="bbd84814-7cd5-41a8-87fe-4c76c4bce2fa" providerId="ADAL" clId="{0089E2C3-6D17-433A-AC24-F1CA31024DBC}" dt="2021-12-02T18:01:54.033" v="5464" actId="255"/>
          <ac:spMkLst>
            <pc:docMk/>
            <pc:sldMk cId="315456391" sldId="283"/>
            <ac:spMk id="19" creationId="{45B18094-1094-4B1C-9809-7ED09ADF3BC4}"/>
          </ac:spMkLst>
        </pc:spChg>
        <pc:spChg chg="del mod">
          <ac:chgData name="Greene, Aesha" userId="bbd84814-7cd5-41a8-87fe-4c76c4bce2fa" providerId="ADAL" clId="{0089E2C3-6D17-433A-AC24-F1CA31024DBC}" dt="2021-12-02T18:02:04.790" v="5467" actId="21"/>
          <ac:spMkLst>
            <pc:docMk/>
            <pc:sldMk cId="315456391" sldId="283"/>
            <ac:spMk id="20" creationId="{DF622D65-DE13-4AC8-B1A8-6C4F87FF2286}"/>
          </ac:spMkLst>
        </pc:spChg>
        <pc:spChg chg="add mod">
          <ac:chgData name="Greene, Aesha" userId="bbd84814-7cd5-41a8-87fe-4c76c4bce2fa" providerId="ADAL" clId="{0089E2C3-6D17-433A-AC24-F1CA31024DBC}" dt="2021-12-02T13:50:28.025" v="512" actId="20577"/>
          <ac:spMkLst>
            <pc:docMk/>
            <pc:sldMk cId="315456391" sldId="283"/>
            <ac:spMk id="23" creationId="{51048877-2349-4B17-8C9E-4B8726ED5910}"/>
          </ac:spMkLst>
        </pc:spChg>
        <pc:spChg chg="add mod">
          <ac:chgData name="Greene, Aesha" userId="bbd84814-7cd5-41a8-87fe-4c76c4bce2fa" providerId="ADAL" clId="{0089E2C3-6D17-433A-AC24-F1CA31024DBC}" dt="2021-12-02T18:12:12.763" v="5912" actId="6549"/>
          <ac:spMkLst>
            <pc:docMk/>
            <pc:sldMk cId="315456391" sldId="283"/>
            <ac:spMk id="24" creationId="{37077E03-23AD-4506-A483-376AEA974322}"/>
          </ac:spMkLst>
        </pc:spChg>
        <pc:spChg chg="add mod">
          <ac:chgData name="Greene, Aesha" userId="bbd84814-7cd5-41a8-87fe-4c76c4bce2fa" providerId="ADAL" clId="{0089E2C3-6D17-433A-AC24-F1CA31024DBC}" dt="2021-12-02T14:02:44.963" v="598" actId="1076"/>
          <ac:spMkLst>
            <pc:docMk/>
            <pc:sldMk cId="315456391" sldId="283"/>
            <ac:spMk id="26" creationId="{B0120004-8829-4903-BBB1-2B6956A69809}"/>
          </ac:spMkLst>
        </pc:spChg>
        <pc:spChg chg="add mod">
          <ac:chgData name="Greene, Aesha" userId="bbd84814-7cd5-41a8-87fe-4c76c4bce2fa" providerId="ADAL" clId="{0089E2C3-6D17-433A-AC24-F1CA31024DBC}" dt="2021-12-02T13:56:04.154" v="564"/>
          <ac:spMkLst>
            <pc:docMk/>
            <pc:sldMk cId="315456391" sldId="283"/>
            <ac:spMk id="27" creationId="{E3C8FBD7-D2C1-4E01-B15E-61E56E61DBAD}"/>
          </ac:spMkLst>
        </pc:spChg>
        <pc:spChg chg="add del mod">
          <ac:chgData name="Greene, Aesha" userId="bbd84814-7cd5-41a8-87fe-4c76c4bce2fa" providerId="ADAL" clId="{0089E2C3-6D17-433A-AC24-F1CA31024DBC}" dt="2021-12-02T13:56:54.978" v="571" actId="478"/>
          <ac:spMkLst>
            <pc:docMk/>
            <pc:sldMk cId="315456391" sldId="283"/>
            <ac:spMk id="28" creationId="{7DCC8EDA-4EF7-4AEE-9848-9431A4C53395}"/>
          </ac:spMkLst>
        </pc:spChg>
        <pc:spChg chg="add del mod">
          <ac:chgData name="Greene, Aesha" userId="bbd84814-7cd5-41a8-87fe-4c76c4bce2fa" providerId="ADAL" clId="{0089E2C3-6D17-433A-AC24-F1CA31024DBC}" dt="2021-12-02T14:18:15.167" v="704" actId="478"/>
          <ac:spMkLst>
            <pc:docMk/>
            <pc:sldMk cId="315456391" sldId="283"/>
            <ac:spMk id="29" creationId="{6FBD86CA-CAE3-4C1E-A1FF-D74DD946327D}"/>
          </ac:spMkLst>
        </pc:spChg>
        <pc:spChg chg="add del mod">
          <ac:chgData name="Greene, Aesha" userId="bbd84814-7cd5-41a8-87fe-4c76c4bce2fa" providerId="ADAL" clId="{0089E2C3-6D17-433A-AC24-F1CA31024DBC}" dt="2021-12-02T14:41:28.999" v="810" actId="478"/>
          <ac:spMkLst>
            <pc:docMk/>
            <pc:sldMk cId="315456391" sldId="283"/>
            <ac:spMk id="30" creationId="{D41A5E5E-D8E2-4DE4-9CB2-4AB406811C16}"/>
          </ac:spMkLst>
        </pc:spChg>
        <pc:spChg chg="add mod">
          <ac:chgData name="Greene, Aesha" userId="bbd84814-7cd5-41a8-87fe-4c76c4bce2fa" providerId="ADAL" clId="{0089E2C3-6D17-433A-AC24-F1CA31024DBC}" dt="2021-12-02T14:41:39.474" v="811" actId="1076"/>
          <ac:spMkLst>
            <pc:docMk/>
            <pc:sldMk cId="315456391" sldId="283"/>
            <ac:spMk id="31" creationId="{B65A98B6-E129-44D4-B9AC-F2FFFA2DDC7E}"/>
          </ac:spMkLst>
        </pc:spChg>
        <pc:grpChg chg="add mod">
          <ac:chgData name="Greene, Aesha" userId="bbd84814-7cd5-41a8-87fe-4c76c4bce2fa" providerId="ADAL" clId="{0089E2C3-6D17-433A-AC24-F1CA31024DBC}" dt="2021-12-02T13:36:19.923" v="467"/>
          <ac:grpSpMkLst>
            <pc:docMk/>
            <pc:sldMk cId="315456391" sldId="283"/>
            <ac:grpSpMk id="18" creationId="{27B76699-8B9D-4AB9-9A47-81BA6B64F678}"/>
          </ac:grpSpMkLst>
        </pc:grpChg>
        <pc:grpChg chg="del">
          <ac:chgData name="Greene, Aesha" userId="bbd84814-7cd5-41a8-87fe-4c76c4bce2fa" providerId="ADAL" clId="{0089E2C3-6D17-433A-AC24-F1CA31024DBC}" dt="2021-12-02T13:36:06.060" v="466" actId="21"/>
          <ac:grpSpMkLst>
            <pc:docMk/>
            <pc:sldMk cId="315456391" sldId="283"/>
            <ac:grpSpMk id="25" creationId="{D3A3AA4B-A6B4-3542-B3A8-36E77ACF099D}"/>
          </ac:grpSpMkLst>
        </pc:grpChg>
        <pc:picChg chg="add del mod">
          <ac:chgData name="Greene, Aesha" userId="bbd84814-7cd5-41a8-87fe-4c76c4bce2fa" providerId="ADAL" clId="{0089E2C3-6D17-433A-AC24-F1CA31024DBC}" dt="2021-12-03T00:53:45.966" v="7871"/>
          <ac:picMkLst>
            <pc:docMk/>
            <pc:sldMk cId="315456391" sldId="283"/>
            <ac:picMk id="3" creationId="{9AC9AA89-9BDC-440D-B7F2-3B9808B23690}"/>
          </ac:picMkLst>
        </pc:picChg>
        <pc:picChg chg="del">
          <ac:chgData name="Greene, Aesha" userId="bbd84814-7cd5-41a8-87fe-4c76c4bce2fa" providerId="ADAL" clId="{0089E2C3-6D17-433A-AC24-F1CA31024DBC}" dt="2021-12-03T00:18:57.010" v="7840" actId="478"/>
          <ac:picMkLst>
            <pc:docMk/>
            <pc:sldMk cId="315456391" sldId="283"/>
            <ac:picMk id="5" creationId="{A8934CD7-C804-0946-AB15-EF489683D944}"/>
          </ac:picMkLst>
        </pc:picChg>
        <pc:picChg chg="add mod">
          <ac:chgData name="Greene, Aesha" userId="bbd84814-7cd5-41a8-87fe-4c76c4bce2fa" providerId="ADAL" clId="{0089E2C3-6D17-433A-AC24-F1CA31024DBC}" dt="2021-12-03T00:53:45.966" v="7871"/>
          <ac:picMkLst>
            <pc:docMk/>
            <pc:sldMk cId="315456391" sldId="283"/>
            <ac:picMk id="6" creationId="{EE6FBD27-27F4-4573-93F2-9085F4ADD427}"/>
          </ac:picMkLst>
        </pc:picChg>
        <pc:picChg chg="mod">
          <ac:chgData name="Greene, Aesha" userId="bbd84814-7cd5-41a8-87fe-4c76c4bce2fa" providerId="ADAL" clId="{0089E2C3-6D17-433A-AC24-F1CA31024DBC}" dt="2021-12-02T13:36:19.923" v="467"/>
          <ac:picMkLst>
            <pc:docMk/>
            <pc:sldMk cId="315456391" sldId="283"/>
            <ac:picMk id="21" creationId="{22C36DFB-9BAB-4DC6-A8D0-1B6D0821007B}"/>
          </ac:picMkLst>
        </pc:picChg>
        <pc:picChg chg="mod">
          <ac:chgData name="Greene, Aesha" userId="bbd84814-7cd5-41a8-87fe-4c76c4bce2fa" providerId="ADAL" clId="{0089E2C3-6D17-433A-AC24-F1CA31024DBC}" dt="2021-12-02T13:36:19.923" v="467"/>
          <ac:picMkLst>
            <pc:docMk/>
            <pc:sldMk cId="315456391" sldId="283"/>
            <ac:picMk id="22" creationId="{F26E89EE-8ABF-48CE-84CE-9BFD7A4D0F87}"/>
          </ac:picMkLst>
        </pc:picChg>
      </pc:sldChg>
      <pc:sldChg chg="add del">
        <pc:chgData name="Greene, Aesha" userId="bbd84814-7cd5-41a8-87fe-4c76c4bce2fa" providerId="ADAL" clId="{0089E2C3-6D17-433A-AC24-F1CA31024DBC}" dt="2021-12-02T13:32:39.428" v="463" actId="47"/>
        <pc:sldMkLst>
          <pc:docMk/>
          <pc:sldMk cId="3033627434" sldId="284"/>
        </pc:sldMkLst>
      </pc:sldChg>
      <pc:sldChg chg="addSp delSp modSp add mod modTransition delAnim modAnim modNotesTx">
        <pc:chgData name="Greene, Aesha" userId="bbd84814-7cd5-41a8-87fe-4c76c4bce2fa" providerId="ADAL" clId="{0089E2C3-6D17-433A-AC24-F1CA31024DBC}" dt="2021-12-03T05:10:05.452" v="10475"/>
        <pc:sldMkLst>
          <pc:docMk/>
          <pc:sldMk cId="3806829504" sldId="285"/>
        </pc:sldMkLst>
        <pc:spChg chg="del">
          <ac:chgData name="Greene, Aesha" userId="bbd84814-7cd5-41a8-87fe-4c76c4bce2fa" providerId="ADAL" clId="{0089E2C3-6D17-433A-AC24-F1CA31024DBC}" dt="2021-12-02T13:27:40.128" v="454" actId="21"/>
          <ac:spMkLst>
            <pc:docMk/>
            <pc:sldMk cId="3806829504" sldId="285"/>
            <ac:spMk id="3" creationId="{6FC446EF-E207-8E44-9E4C-BF0470B91A84}"/>
          </ac:spMkLst>
        </pc:spChg>
        <pc:spChg chg="add del mod">
          <ac:chgData name="Greene, Aesha" userId="bbd84814-7cd5-41a8-87fe-4c76c4bce2fa" providerId="ADAL" clId="{0089E2C3-6D17-433A-AC24-F1CA31024DBC}" dt="2021-12-02T13:27:54.035" v="456" actId="21"/>
          <ac:spMkLst>
            <pc:docMk/>
            <pc:sldMk cId="3806829504" sldId="285"/>
            <ac:spMk id="6" creationId="{F378956E-E143-4CB6-A593-26B45A573672}"/>
          </ac:spMkLst>
        </pc:spChg>
        <pc:spChg chg="del">
          <ac:chgData name="Greene, Aesha" userId="bbd84814-7cd5-41a8-87fe-4c76c4bce2fa" providerId="ADAL" clId="{0089E2C3-6D17-433A-AC24-F1CA31024DBC}" dt="2021-12-02T13:27:57.826" v="457" actId="21"/>
          <ac:spMkLst>
            <pc:docMk/>
            <pc:sldMk cId="3806829504" sldId="285"/>
            <ac:spMk id="19" creationId="{45B18094-1094-4B1C-9809-7ED09ADF3BC4}"/>
          </ac:spMkLst>
        </pc:spChg>
        <pc:spChg chg="add mod">
          <ac:chgData name="Greene, Aesha" userId="bbd84814-7cd5-41a8-87fe-4c76c4bce2fa" providerId="ADAL" clId="{0089E2C3-6D17-433A-AC24-F1CA31024DBC}" dt="2021-12-03T05:05:59.379" v="10414" actId="1076"/>
          <ac:spMkLst>
            <pc:docMk/>
            <pc:sldMk cId="3806829504" sldId="285"/>
            <ac:spMk id="19" creationId="{6DD7C19B-FCA7-487C-8A96-5A9216674162}"/>
          </ac:spMkLst>
        </pc:spChg>
        <pc:spChg chg="mod">
          <ac:chgData name="Greene, Aesha" userId="bbd84814-7cd5-41a8-87fe-4c76c4bce2fa" providerId="ADAL" clId="{0089E2C3-6D17-433A-AC24-F1CA31024DBC}" dt="2021-12-02T18:14:28.674" v="5920" actId="1076"/>
          <ac:spMkLst>
            <pc:docMk/>
            <pc:sldMk cId="3806829504" sldId="285"/>
            <ac:spMk id="20" creationId="{DF622D65-DE13-4AC8-B1A8-6C4F87FF2286}"/>
          </ac:spMkLst>
        </pc:spChg>
        <pc:spChg chg="add mod">
          <ac:chgData name="Greene, Aesha" userId="bbd84814-7cd5-41a8-87fe-4c76c4bce2fa" providerId="ADAL" clId="{0089E2C3-6D17-433A-AC24-F1CA31024DBC}" dt="2021-12-02T13:46:24.272" v="493" actId="1076"/>
          <ac:spMkLst>
            <pc:docMk/>
            <pc:sldMk cId="3806829504" sldId="285"/>
            <ac:spMk id="21" creationId="{5BAFCBEB-5295-4578-98A3-27C47F5E41F0}"/>
          </ac:spMkLst>
        </pc:spChg>
        <pc:spChg chg="add mod">
          <ac:chgData name="Greene, Aesha" userId="bbd84814-7cd5-41a8-87fe-4c76c4bce2fa" providerId="ADAL" clId="{0089E2C3-6D17-433A-AC24-F1CA31024DBC}" dt="2021-12-02T13:50:09.919" v="510" actId="20577"/>
          <ac:spMkLst>
            <pc:docMk/>
            <pc:sldMk cId="3806829504" sldId="285"/>
            <ac:spMk id="22" creationId="{9DEFA575-F324-4F4A-B367-12FD19500C3D}"/>
          </ac:spMkLst>
        </pc:spChg>
        <pc:spChg chg="add mod">
          <ac:chgData name="Greene, Aesha" userId="bbd84814-7cd5-41a8-87fe-4c76c4bce2fa" providerId="ADAL" clId="{0089E2C3-6D17-433A-AC24-F1CA31024DBC}" dt="2021-12-02T14:18:46.027" v="706" actId="1076"/>
          <ac:spMkLst>
            <pc:docMk/>
            <pc:sldMk cId="3806829504" sldId="285"/>
            <ac:spMk id="23" creationId="{ADFEC172-04A6-4EFF-886D-FE617F28358E}"/>
          </ac:spMkLst>
        </pc:spChg>
        <pc:spChg chg="add del mod">
          <ac:chgData name="Greene, Aesha" userId="bbd84814-7cd5-41a8-87fe-4c76c4bce2fa" providerId="ADAL" clId="{0089E2C3-6D17-433A-AC24-F1CA31024DBC}" dt="2021-12-02T14:41:09.810" v="807" actId="478"/>
          <ac:spMkLst>
            <pc:docMk/>
            <pc:sldMk cId="3806829504" sldId="285"/>
            <ac:spMk id="26" creationId="{7E633341-4CDF-4DCA-8A9B-6A5DFC8868DA}"/>
          </ac:spMkLst>
        </pc:spChg>
        <pc:spChg chg="add mod">
          <ac:chgData name="Greene, Aesha" userId="bbd84814-7cd5-41a8-87fe-4c76c4bce2fa" providerId="ADAL" clId="{0089E2C3-6D17-433A-AC24-F1CA31024DBC}" dt="2021-12-02T14:41:07.955" v="806" actId="1076"/>
          <ac:spMkLst>
            <pc:docMk/>
            <pc:sldMk cId="3806829504" sldId="285"/>
            <ac:spMk id="27" creationId="{DC1552B8-12D4-4D12-9125-C01F53782DB6}"/>
          </ac:spMkLst>
        </pc:spChg>
        <pc:grpChg chg="add del">
          <ac:chgData name="Greene, Aesha" userId="bbd84814-7cd5-41a8-87fe-4c76c4bce2fa" providerId="ADAL" clId="{0089E2C3-6D17-433A-AC24-F1CA31024DBC}" dt="2021-12-02T13:35:52.788" v="465" actId="21"/>
          <ac:grpSpMkLst>
            <pc:docMk/>
            <pc:sldMk cId="3806829504" sldId="285"/>
            <ac:grpSpMk id="25" creationId="{D3A3AA4B-A6B4-3542-B3A8-36E77ACF099D}"/>
          </ac:grpSpMkLst>
        </pc:grpChg>
        <pc:picChg chg="add del mod">
          <ac:chgData name="Greene, Aesha" userId="bbd84814-7cd5-41a8-87fe-4c76c4bce2fa" providerId="ADAL" clId="{0089E2C3-6D17-433A-AC24-F1CA31024DBC}" dt="2021-12-03T00:56:18.481" v="7873"/>
          <ac:picMkLst>
            <pc:docMk/>
            <pc:sldMk cId="3806829504" sldId="285"/>
            <ac:picMk id="3" creationId="{0294DE22-7B12-490D-BC79-A70BD4E39C06}"/>
          </ac:picMkLst>
        </pc:picChg>
        <pc:picChg chg="add del mod">
          <ac:chgData name="Greene, Aesha" userId="bbd84814-7cd5-41a8-87fe-4c76c4bce2fa" providerId="ADAL" clId="{0089E2C3-6D17-433A-AC24-F1CA31024DBC}" dt="2021-12-03T00:58:24.932" v="7874"/>
          <ac:picMkLst>
            <pc:docMk/>
            <pc:sldMk cId="3806829504" sldId="285"/>
            <ac:picMk id="4" creationId="{4A3EA780-9484-40BC-BAB8-3F2308DDD470}"/>
          </ac:picMkLst>
        </pc:picChg>
        <pc:picChg chg="del">
          <ac:chgData name="Greene, Aesha" userId="bbd84814-7cd5-41a8-87fe-4c76c4bce2fa" providerId="ADAL" clId="{0089E2C3-6D17-433A-AC24-F1CA31024DBC}" dt="2021-12-03T00:19:00.555" v="7841" actId="478"/>
          <ac:picMkLst>
            <pc:docMk/>
            <pc:sldMk cId="3806829504" sldId="285"/>
            <ac:picMk id="5" creationId="{A8934CD7-C804-0946-AB15-EF489683D944}"/>
          </ac:picMkLst>
        </pc:picChg>
        <pc:picChg chg="add del mod">
          <ac:chgData name="Greene, Aesha" userId="bbd84814-7cd5-41a8-87fe-4c76c4bce2fa" providerId="ADAL" clId="{0089E2C3-6D17-433A-AC24-F1CA31024DBC}" dt="2021-12-03T00:59:14.878" v="7875"/>
          <ac:picMkLst>
            <pc:docMk/>
            <pc:sldMk cId="3806829504" sldId="285"/>
            <ac:picMk id="6" creationId="{B2B425EF-CC67-442D-AF07-758467B704B6}"/>
          </ac:picMkLst>
        </pc:picChg>
        <pc:picChg chg="add del mod">
          <ac:chgData name="Greene, Aesha" userId="bbd84814-7cd5-41a8-87fe-4c76c4bce2fa" providerId="ADAL" clId="{0089E2C3-6D17-433A-AC24-F1CA31024DBC}" dt="2021-12-03T02:56:03.735" v="7877"/>
          <ac:picMkLst>
            <pc:docMk/>
            <pc:sldMk cId="3806829504" sldId="285"/>
            <ac:picMk id="7" creationId="{CD5CD9EA-7F3B-4DCA-B6FB-FB279E8027E5}"/>
          </ac:picMkLst>
        </pc:picChg>
        <pc:picChg chg="add del mod">
          <ac:chgData name="Greene, Aesha" userId="bbd84814-7cd5-41a8-87fe-4c76c4bce2fa" providerId="ADAL" clId="{0089E2C3-6D17-433A-AC24-F1CA31024DBC}" dt="2021-12-03T05:08:17.791" v="10474"/>
          <ac:picMkLst>
            <pc:docMk/>
            <pc:sldMk cId="3806829504" sldId="285"/>
            <ac:picMk id="8" creationId="{151FFE4D-299D-4F4F-9597-1AFC01C9EB2E}"/>
          </ac:picMkLst>
        </pc:picChg>
        <pc:picChg chg="add del mod">
          <ac:chgData name="Greene, Aesha" userId="bbd84814-7cd5-41a8-87fe-4c76c4bce2fa" providerId="ADAL" clId="{0089E2C3-6D17-433A-AC24-F1CA31024DBC}" dt="2021-12-03T05:10:05.452" v="10475"/>
          <ac:picMkLst>
            <pc:docMk/>
            <pc:sldMk cId="3806829504" sldId="285"/>
            <ac:picMk id="10" creationId="{51AA0219-72EB-4423-9FC5-430E6182A2F3}"/>
          </ac:picMkLst>
        </pc:picChg>
        <pc:picChg chg="add mod">
          <ac:chgData name="Greene, Aesha" userId="bbd84814-7cd5-41a8-87fe-4c76c4bce2fa" providerId="ADAL" clId="{0089E2C3-6D17-433A-AC24-F1CA31024DBC}" dt="2021-12-03T05:10:05.452" v="10475"/>
          <ac:picMkLst>
            <pc:docMk/>
            <pc:sldMk cId="3806829504" sldId="285"/>
            <ac:picMk id="18" creationId="{04385327-C2F2-472D-9DBD-0A2ECE184E8D}"/>
          </ac:picMkLst>
        </pc:picChg>
      </pc:sldChg>
      <pc:sldChg chg="addSp delSp modSp add mod modTransition delAnim modAnim modNotesTx">
        <pc:chgData name="Greene, Aesha" userId="bbd84814-7cd5-41a8-87fe-4c76c4bce2fa" providerId="ADAL" clId="{0089E2C3-6D17-433A-AC24-F1CA31024DBC}" dt="2021-12-03T14:50:04.651" v="11259"/>
        <pc:sldMkLst>
          <pc:docMk/>
          <pc:sldMk cId="796407820" sldId="286"/>
        </pc:sldMkLst>
        <pc:spChg chg="mod">
          <ac:chgData name="Greene, Aesha" userId="bbd84814-7cd5-41a8-87fe-4c76c4bce2fa" providerId="ADAL" clId="{0089E2C3-6D17-433A-AC24-F1CA31024DBC}" dt="2021-12-02T17:52:18.858" v="4766" actId="1076"/>
          <ac:spMkLst>
            <pc:docMk/>
            <pc:sldMk cId="796407820" sldId="286"/>
            <ac:spMk id="3" creationId="{6FC446EF-E207-8E44-9E4C-BF0470B91A84}"/>
          </ac:spMkLst>
        </pc:spChg>
        <pc:spChg chg="add mod">
          <ac:chgData name="Greene, Aesha" userId="bbd84814-7cd5-41a8-87fe-4c76c4bce2fa" providerId="ADAL" clId="{0089E2C3-6D17-433A-AC24-F1CA31024DBC}" dt="2021-12-02T13:53:45.634" v="543" actId="14100"/>
          <ac:spMkLst>
            <pc:docMk/>
            <pc:sldMk cId="796407820" sldId="286"/>
            <ac:spMk id="4" creationId="{F45085B5-9CC2-468D-9933-036CB41B04AD}"/>
          </ac:spMkLst>
        </pc:spChg>
        <pc:spChg chg="add del mod">
          <ac:chgData name="Greene, Aesha" userId="bbd84814-7cd5-41a8-87fe-4c76c4bce2fa" providerId="ADAL" clId="{0089E2C3-6D17-433A-AC24-F1CA31024DBC}" dt="2021-12-02T14:41:51.569" v="814" actId="478"/>
          <ac:spMkLst>
            <pc:docMk/>
            <pc:sldMk cId="796407820" sldId="286"/>
            <ac:spMk id="6" creationId="{14D8347F-0767-4704-BDC5-F776329CBA2C}"/>
          </ac:spMkLst>
        </pc:spChg>
        <pc:spChg chg="add mod">
          <ac:chgData name="Greene, Aesha" userId="bbd84814-7cd5-41a8-87fe-4c76c4bce2fa" providerId="ADAL" clId="{0089E2C3-6D17-433A-AC24-F1CA31024DBC}" dt="2021-12-02T14:41:57.821" v="815" actId="1076"/>
          <ac:spMkLst>
            <pc:docMk/>
            <pc:sldMk cId="796407820" sldId="286"/>
            <ac:spMk id="7" creationId="{AE1FD675-AB9A-41EB-B1D6-DA34096F4D49}"/>
          </ac:spMkLst>
        </pc:spChg>
        <pc:spChg chg="add mod">
          <ac:chgData name="Greene, Aesha" userId="bbd84814-7cd5-41a8-87fe-4c76c4bce2fa" providerId="ADAL" clId="{0089E2C3-6D17-433A-AC24-F1CA31024DBC}" dt="2021-12-02T13:49:57.079" v="507" actId="1076"/>
          <ac:spMkLst>
            <pc:docMk/>
            <pc:sldMk cId="796407820" sldId="286"/>
            <ac:spMk id="18" creationId="{F4E51A23-DB5E-4F69-89B5-ECE1F0AFD168}"/>
          </ac:spMkLst>
        </pc:spChg>
        <pc:spChg chg="mod">
          <ac:chgData name="Greene, Aesha" userId="bbd84814-7cd5-41a8-87fe-4c76c4bce2fa" providerId="ADAL" clId="{0089E2C3-6D17-433A-AC24-F1CA31024DBC}" dt="2021-12-02T13:22:06.303" v="189" actId="27636"/>
          <ac:spMkLst>
            <pc:docMk/>
            <pc:sldMk cId="796407820" sldId="286"/>
            <ac:spMk id="19" creationId="{45B18094-1094-4B1C-9809-7ED09ADF3BC4}"/>
          </ac:spMkLst>
        </pc:spChg>
        <pc:spChg chg="mod">
          <ac:chgData name="Greene, Aesha" userId="bbd84814-7cd5-41a8-87fe-4c76c4bce2fa" providerId="ADAL" clId="{0089E2C3-6D17-433A-AC24-F1CA31024DBC}" dt="2021-12-02T13:22:11.181" v="191" actId="27636"/>
          <ac:spMkLst>
            <pc:docMk/>
            <pc:sldMk cId="796407820" sldId="286"/>
            <ac:spMk id="20" creationId="{DF622D65-DE13-4AC8-B1A8-6C4F87FF2286}"/>
          </ac:spMkLst>
        </pc:spChg>
        <pc:spChg chg="add mod">
          <ac:chgData name="Greene, Aesha" userId="bbd84814-7cd5-41a8-87fe-4c76c4bce2fa" providerId="ADAL" clId="{0089E2C3-6D17-433A-AC24-F1CA31024DBC}" dt="2021-12-03T04:35:09.865" v="9340" actId="20577"/>
          <ac:spMkLst>
            <pc:docMk/>
            <pc:sldMk cId="796407820" sldId="286"/>
            <ac:spMk id="21" creationId="{710B066B-D953-4D5C-9C00-6D003046DE61}"/>
          </ac:spMkLst>
        </pc:spChg>
        <pc:grpChg chg="mod">
          <ac:chgData name="Greene, Aesha" userId="bbd84814-7cd5-41a8-87fe-4c76c4bce2fa" providerId="ADAL" clId="{0089E2C3-6D17-433A-AC24-F1CA31024DBC}" dt="2021-12-02T13:49:03.356" v="496" actId="1076"/>
          <ac:grpSpMkLst>
            <pc:docMk/>
            <pc:sldMk cId="796407820" sldId="286"/>
            <ac:grpSpMk id="25" creationId="{D3A3AA4B-A6B4-3542-B3A8-36E77ACF099D}"/>
          </ac:grpSpMkLst>
        </pc:grpChg>
        <pc:picChg chg="add mod">
          <ac:chgData name="Greene, Aesha" userId="bbd84814-7cd5-41a8-87fe-4c76c4bce2fa" providerId="ADAL" clId="{0089E2C3-6D17-433A-AC24-F1CA31024DBC}" dt="2021-12-03T14:50:04.651" v="11259"/>
          <ac:picMkLst>
            <pc:docMk/>
            <pc:sldMk cId="796407820" sldId="286"/>
            <ac:picMk id="5" creationId="{39C60555-6325-4B04-B6BA-B7993A76F687}"/>
          </ac:picMkLst>
        </pc:picChg>
        <pc:picChg chg="del">
          <ac:chgData name="Greene, Aesha" userId="bbd84814-7cd5-41a8-87fe-4c76c4bce2fa" providerId="ADAL" clId="{0089E2C3-6D17-433A-AC24-F1CA31024DBC}" dt="2021-12-03T00:18:53.603" v="7839" actId="478"/>
          <ac:picMkLst>
            <pc:docMk/>
            <pc:sldMk cId="796407820" sldId="286"/>
            <ac:picMk id="5" creationId="{A8934CD7-C804-0946-AB15-EF489683D944}"/>
          </ac:picMkLst>
        </pc:picChg>
        <pc:picChg chg="add del mod">
          <ac:chgData name="Greene, Aesha" userId="bbd84814-7cd5-41a8-87fe-4c76c4bce2fa" providerId="ADAL" clId="{0089E2C3-6D17-433A-AC24-F1CA31024DBC}" dt="2021-12-03T06:24:33.486" v="11073"/>
          <ac:picMkLst>
            <pc:docMk/>
            <pc:sldMk cId="796407820" sldId="286"/>
            <ac:picMk id="5" creationId="{E09FA75B-5AA5-44A3-BE59-9F193E2781E1}"/>
          </ac:picMkLst>
        </pc:picChg>
        <pc:picChg chg="add del mod">
          <ac:chgData name="Greene, Aesha" userId="bbd84814-7cd5-41a8-87fe-4c76c4bce2fa" providerId="ADAL" clId="{0089E2C3-6D17-433A-AC24-F1CA31024DBC}" dt="2021-12-03T14:50:04.651" v="11259"/>
          <ac:picMkLst>
            <pc:docMk/>
            <pc:sldMk cId="796407820" sldId="286"/>
            <ac:picMk id="6" creationId="{3E13EA02-F065-4908-9E1C-8DAC1B7F6C0C}"/>
          </ac:picMkLst>
        </pc:picChg>
        <pc:picChg chg="add del mod">
          <ac:chgData name="Greene, Aesha" userId="bbd84814-7cd5-41a8-87fe-4c76c4bce2fa" providerId="ADAL" clId="{0089E2C3-6D17-433A-AC24-F1CA31024DBC}" dt="2021-12-03T00:40:54.908" v="7859"/>
          <ac:picMkLst>
            <pc:docMk/>
            <pc:sldMk cId="796407820" sldId="286"/>
            <ac:picMk id="6" creationId="{4F065500-A2AA-40FC-971E-3F6F1B7B230B}"/>
          </ac:picMkLst>
        </pc:picChg>
        <pc:picChg chg="add del mod">
          <ac:chgData name="Greene, Aesha" userId="bbd84814-7cd5-41a8-87fe-4c76c4bce2fa" providerId="ADAL" clId="{0089E2C3-6D17-433A-AC24-F1CA31024DBC}" dt="2021-12-03T00:41:10.042" v="7860"/>
          <ac:picMkLst>
            <pc:docMk/>
            <pc:sldMk cId="796407820" sldId="286"/>
            <ac:picMk id="8" creationId="{4308C78B-F08B-4890-86EE-C267A8E4E4BB}"/>
          </ac:picMkLst>
        </pc:picChg>
        <pc:picChg chg="add mod">
          <ac:chgData name="Greene, Aesha" userId="bbd84814-7cd5-41a8-87fe-4c76c4bce2fa" providerId="ADAL" clId="{0089E2C3-6D17-433A-AC24-F1CA31024DBC}" dt="2021-12-03T06:28:01.676" v="11131"/>
          <ac:picMkLst>
            <pc:docMk/>
            <pc:sldMk cId="796407820" sldId="286"/>
            <ac:picMk id="8" creationId="{FBD7E659-8B04-4C96-B9FD-421C984B22EA}"/>
          </ac:picMkLst>
        </pc:picChg>
        <pc:picChg chg="add del mod">
          <ac:chgData name="Greene, Aesha" userId="bbd84814-7cd5-41a8-87fe-4c76c4bce2fa" providerId="ADAL" clId="{0089E2C3-6D17-433A-AC24-F1CA31024DBC}" dt="2021-12-03T00:41:53.151" v="7861"/>
          <ac:picMkLst>
            <pc:docMk/>
            <pc:sldMk cId="796407820" sldId="286"/>
            <ac:picMk id="10" creationId="{0F54318F-27DA-43C5-9B52-AA1861BB695F}"/>
          </ac:picMkLst>
        </pc:picChg>
        <pc:picChg chg="add del mod">
          <ac:chgData name="Greene, Aesha" userId="bbd84814-7cd5-41a8-87fe-4c76c4bce2fa" providerId="ADAL" clId="{0089E2C3-6D17-433A-AC24-F1CA31024DBC}" dt="2021-12-03T00:43:15.473" v="7862"/>
          <ac:picMkLst>
            <pc:docMk/>
            <pc:sldMk cId="796407820" sldId="286"/>
            <ac:picMk id="22" creationId="{2506BD76-0446-4955-9A42-276DEB928B0F}"/>
          </ac:picMkLst>
        </pc:picChg>
        <pc:picChg chg="add del mod">
          <ac:chgData name="Greene, Aesha" userId="bbd84814-7cd5-41a8-87fe-4c76c4bce2fa" providerId="ADAL" clId="{0089E2C3-6D17-433A-AC24-F1CA31024DBC}" dt="2021-12-03T00:50:50.660" v="7869"/>
          <ac:picMkLst>
            <pc:docMk/>
            <pc:sldMk cId="796407820" sldId="286"/>
            <ac:picMk id="23" creationId="{E351A8A6-48E7-4D10-A8D1-33A9CBA765AC}"/>
          </ac:picMkLst>
        </pc:picChg>
        <pc:picChg chg="mod">
          <ac:chgData name="Greene, Aesha" userId="bbd84814-7cd5-41a8-87fe-4c76c4bce2fa" providerId="ADAL" clId="{0089E2C3-6D17-433A-AC24-F1CA31024DBC}" dt="2021-12-02T13:48:58.040" v="495" actId="3626"/>
          <ac:picMkLst>
            <pc:docMk/>
            <pc:sldMk cId="796407820" sldId="286"/>
            <ac:picMk id="24" creationId="{B12889DB-817A-F54B-975B-B27B11521B48}"/>
          </ac:picMkLst>
        </pc:picChg>
        <pc:picChg chg="add del mod">
          <ac:chgData name="Greene, Aesha" userId="bbd84814-7cd5-41a8-87fe-4c76c4bce2fa" providerId="ADAL" clId="{0089E2C3-6D17-433A-AC24-F1CA31024DBC}" dt="2021-12-03T04:37:16.896" v="9642"/>
          <ac:picMkLst>
            <pc:docMk/>
            <pc:sldMk cId="796407820" sldId="286"/>
            <ac:picMk id="26" creationId="{F650A4D7-EB20-40B9-82A7-8517C6E4C6B7}"/>
          </ac:picMkLst>
        </pc:picChg>
        <pc:picChg chg="add del mod">
          <ac:chgData name="Greene, Aesha" userId="bbd84814-7cd5-41a8-87fe-4c76c4bce2fa" providerId="ADAL" clId="{0089E2C3-6D17-433A-AC24-F1CA31024DBC}" dt="2021-12-03T04:39:48.564" v="9643"/>
          <ac:picMkLst>
            <pc:docMk/>
            <pc:sldMk cId="796407820" sldId="286"/>
            <ac:picMk id="27" creationId="{E1BB9D86-57C7-4B49-945F-C1CFAE043342}"/>
          </ac:picMkLst>
        </pc:picChg>
        <pc:picChg chg="add del mod">
          <ac:chgData name="Greene, Aesha" userId="bbd84814-7cd5-41a8-87fe-4c76c4bce2fa" providerId="ADAL" clId="{0089E2C3-6D17-433A-AC24-F1CA31024DBC}" dt="2021-12-03T04:40:38.095" v="9644"/>
          <ac:picMkLst>
            <pc:docMk/>
            <pc:sldMk cId="796407820" sldId="286"/>
            <ac:picMk id="28" creationId="{6D72F775-44A4-4646-B29B-66BD30C415A7}"/>
          </ac:picMkLst>
        </pc:picChg>
        <pc:picChg chg="add del mod">
          <ac:chgData name="Greene, Aesha" userId="bbd84814-7cd5-41a8-87fe-4c76c4bce2fa" providerId="ADAL" clId="{0089E2C3-6D17-433A-AC24-F1CA31024DBC}" dt="2021-12-03T04:42:11.196" v="9645"/>
          <ac:picMkLst>
            <pc:docMk/>
            <pc:sldMk cId="796407820" sldId="286"/>
            <ac:picMk id="29" creationId="{528D418E-AB32-41C2-A5B7-6EBA24B6CF6F}"/>
          </ac:picMkLst>
        </pc:picChg>
        <pc:picChg chg="add del mod">
          <ac:chgData name="Greene, Aesha" userId="bbd84814-7cd5-41a8-87fe-4c76c4bce2fa" providerId="ADAL" clId="{0089E2C3-6D17-433A-AC24-F1CA31024DBC}" dt="2021-12-03T04:43:41.215" v="9646"/>
          <ac:picMkLst>
            <pc:docMk/>
            <pc:sldMk cId="796407820" sldId="286"/>
            <ac:picMk id="30" creationId="{34908098-9EC4-4809-A53F-AFDF3F2C848E}"/>
          </ac:picMkLst>
        </pc:picChg>
        <pc:picChg chg="add del mod">
          <ac:chgData name="Greene, Aesha" userId="bbd84814-7cd5-41a8-87fe-4c76c4bce2fa" providerId="ADAL" clId="{0089E2C3-6D17-433A-AC24-F1CA31024DBC}" dt="2021-12-03T06:23:46.747" v="11072"/>
          <ac:picMkLst>
            <pc:docMk/>
            <pc:sldMk cId="796407820" sldId="286"/>
            <ac:picMk id="31" creationId="{6A7C11C6-5FA7-4044-9228-F8702A879E28}"/>
          </ac:picMkLst>
        </pc:picChg>
      </pc:sldChg>
      <pc:sldChg chg="addSp delSp modSp add mod delAnim modNotesTx">
        <pc:chgData name="Greene, Aesha" userId="bbd84814-7cd5-41a8-87fe-4c76c4bce2fa" providerId="ADAL" clId="{0089E2C3-6D17-433A-AC24-F1CA31024DBC}" dt="2021-12-03T03:13:29.747" v="7898"/>
        <pc:sldMkLst>
          <pc:docMk/>
          <pc:sldMk cId="1035453733" sldId="287"/>
        </pc:sldMkLst>
        <pc:spChg chg="add del mod">
          <ac:chgData name="Greene, Aesha" userId="bbd84814-7cd5-41a8-87fe-4c76c4bce2fa" providerId="ADAL" clId="{0089E2C3-6D17-433A-AC24-F1CA31024DBC}" dt="2021-12-02T15:21:08.447" v="1131" actId="21"/>
          <ac:spMkLst>
            <pc:docMk/>
            <pc:sldMk cId="1035453733" sldId="287"/>
            <ac:spMk id="3" creationId="{6FC446EF-E207-8E44-9E4C-BF0470B91A84}"/>
          </ac:spMkLst>
        </pc:spChg>
        <pc:spChg chg="add del mod">
          <ac:chgData name="Greene, Aesha" userId="bbd84814-7cd5-41a8-87fe-4c76c4bce2fa" providerId="ADAL" clId="{0089E2C3-6D17-433A-AC24-F1CA31024DBC}" dt="2021-12-02T15:18:16.089" v="1044" actId="478"/>
          <ac:spMkLst>
            <pc:docMk/>
            <pc:sldMk cId="1035453733" sldId="287"/>
            <ac:spMk id="10" creationId="{7472E762-63C6-4B89-A589-9C1E387F2641}"/>
          </ac:spMkLst>
        </pc:spChg>
        <pc:spChg chg="mod">
          <ac:chgData name="Greene, Aesha" userId="bbd84814-7cd5-41a8-87fe-4c76c4bce2fa" providerId="ADAL" clId="{0089E2C3-6D17-433A-AC24-F1CA31024DBC}" dt="2021-12-02T15:21:03.069" v="1130" actId="14100"/>
          <ac:spMkLst>
            <pc:docMk/>
            <pc:sldMk cId="1035453733" sldId="287"/>
            <ac:spMk id="18" creationId="{679B36AE-463C-4F02-AD83-2C333642A1F6}"/>
          </ac:spMkLst>
        </pc:spChg>
        <pc:spChg chg="add del mod">
          <ac:chgData name="Greene, Aesha" userId="bbd84814-7cd5-41a8-87fe-4c76c4bce2fa" providerId="ADAL" clId="{0089E2C3-6D17-433A-AC24-F1CA31024DBC}" dt="2021-12-02T15:21:47.153" v="1135" actId="21"/>
          <ac:spMkLst>
            <pc:docMk/>
            <pc:sldMk cId="1035453733" sldId="287"/>
            <ac:spMk id="27" creationId="{CA6D10E0-8390-4D95-A6A5-F6A447C2145F}"/>
          </ac:spMkLst>
        </pc:spChg>
        <pc:spChg chg="add mod">
          <ac:chgData name="Greene, Aesha" userId="bbd84814-7cd5-41a8-87fe-4c76c4bce2fa" providerId="ADAL" clId="{0089E2C3-6D17-433A-AC24-F1CA31024DBC}" dt="2021-12-02T15:28:27.058" v="1222" actId="1076"/>
          <ac:spMkLst>
            <pc:docMk/>
            <pc:sldMk cId="1035453733" sldId="287"/>
            <ac:spMk id="28" creationId="{493BABE1-EFC3-495A-9868-3666827E4D2B}"/>
          </ac:spMkLst>
        </pc:spChg>
        <pc:spChg chg="add mod">
          <ac:chgData name="Greene, Aesha" userId="bbd84814-7cd5-41a8-87fe-4c76c4bce2fa" providerId="ADAL" clId="{0089E2C3-6D17-433A-AC24-F1CA31024DBC}" dt="2021-12-02T15:30:38.155" v="1226" actId="14100"/>
          <ac:spMkLst>
            <pc:docMk/>
            <pc:sldMk cId="1035453733" sldId="287"/>
            <ac:spMk id="29" creationId="{17EF77A3-E468-448E-9220-78BF6CB5637F}"/>
          </ac:spMkLst>
        </pc:spChg>
        <pc:spChg chg="add mod">
          <ac:chgData name="Greene, Aesha" userId="bbd84814-7cd5-41a8-87fe-4c76c4bce2fa" providerId="ADAL" clId="{0089E2C3-6D17-433A-AC24-F1CA31024DBC}" dt="2021-12-02T15:31:25.130" v="1227" actId="1076"/>
          <ac:spMkLst>
            <pc:docMk/>
            <pc:sldMk cId="1035453733" sldId="287"/>
            <ac:spMk id="30" creationId="{F6ACE801-DFF8-434B-A9B9-7F48C6FF3E65}"/>
          </ac:spMkLst>
        </pc:spChg>
        <pc:spChg chg="add mod">
          <ac:chgData name="Greene, Aesha" userId="bbd84814-7cd5-41a8-87fe-4c76c4bce2fa" providerId="ADAL" clId="{0089E2C3-6D17-433A-AC24-F1CA31024DBC}" dt="2021-12-02T15:25:53.910" v="1213" actId="1076"/>
          <ac:spMkLst>
            <pc:docMk/>
            <pc:sldMk cId="1035453733" sldId="287"/>
            <ac:spMk id="31" creationId="{F8F5128C-E08A-4597-84CB-21EA1A298C95}"/>
          </ac:spMkLst>
        </pc:spChg>
        <pc:spChg chg="mod">
          <ac:chgData name="Greene, Aesha" userId="bbd84814-7cd5-41a8-87fe-4c76c4bce2fa" providerId="ADAL" clId="{0089E2C3-6D17-433A-AC24-F1CA31024DBC}" dt="2021-12-02T15:25:31.199" v="1209"/>
          <ac:spMkLst>
            <pc:docMk/>
            <pc:sldMk cId="1035453733" sldId="287"/>
            <ac:spMk id="34" creationId="{A370DE6B-151F-4C0B-9BAA-A6E03A18407F}"/>
          </ac:spMkLst>
        </pc:spChg>
        <pc:spChg chg="mod">
          <ac:chgData name="Greene, Aesha" userId="bbd84814-7cd5-41a8-87fe-4c76c4bce2fa" providerId="ADAL" clId="{0089E2C3-6D17-433A-AC24-F1CA31024DBC}" dt="2021-12-02T15:25:31.199" v="1209"/>
          <ac:spMkLst>
            <pc:docMk/>
            <pc:sldMk cId="1035453733" sldId="287"/>
            <ac:spMk id="35" creationId="{115DD9AD-A1C1-4304-982E-786C7D5C1638}"/>
          </ac:spMkLst>
        </pc:spChg>
        <pc:spChg chg="add mod">
          <ac:chgData name="Greene, Aesha" userId="bbd84814-7cd5-41a8-87fe-4c76c4bce2fa" providerId="ADAL" clId="{0089E2C3-6D17-433A-AC24-F1CA31024DBC}" dt="2021-12-02T15:25:51.007" v="1212" actId="1076"/>
          <ac:spMkLst>
            <pc:docMk/>
            <pc:sldMk cId="1035453733" sldId="287"/>
            <ac:spMk id="36" creationId="{5121C19F-4324-454D-B8AD-0B5E23698735}"/>
          </ac:spMkLst>
        </pc:spChg>
        <pc:grpChg chg="add del mod">
          <ac:chgData name="Greene, Aesha" userId="bbd84814-7cd5-41a8-87fe-4c76c4bce2fa" providerId="ADAL" clId="{0089E2C3-6D17-433A-AC24-F1CA31024DBC}" dt="2021-12-02T15:25:34.790" v="1210"/>
          <ac:grpSpMkLst>
            <pc:docMk/>
            <pc:sldMk cId="1035453733" sldId="287"/>
            <ac:grpSpMk id="32" creationId="{EA2532EB-223F-49C3-A27D-8E7A5DF8FDDD}"/>
          </ac:grpSpMkLst>
        </pc:grpChg>
        <pc:picChg chg="add del mod">
          <ac:chgData name="Greene, Aesha" userId="bbd84814-7cd5-41a8-87fe-4c76c4bce2fa" providerId="ADAL" clId="{0089E2C3-6D17-433A-AC24-F1CA31024DBC}" dt="2021-12-03T03:07:01.216" v="7894"/>
          <ac:picMkLst>
            <pc:docMk/>
            <pc:sldMk cId="1035453733" sldId="287"/>
            <ac:picMk id="3" creationId="{A3D008B2-B3EE-45BC-A2D8-4E3CD5C2337E}"/>
          </ac:picMkLst>
        </pc:picChg>
        <pc:picChg chg="add del mod">
          <ac:chgData name="Greene, Aesha" userId="bbd84814-7cd5-41a8-87fe-4c76c4bce2fa" providerId="ADAL" clId="{0089E2C3-6D17-433A-AC24-F1CA31024DBC}" dt="2021-12-03T03:11:30.173" v="7895"/>
          <ac:picMkLst>
            <pc:docMk/>
            <pc:sldMk cId="1035453733" sldId="287"/>
            <ac:picMk id="4" creationId="{D4ECAE9C-37E8-48B7-848C-F1DCE92F7C72}"/>
          </ac:picMkLst>
        </pc:picChg>
        <pc:picChg chg="del">
          <ac:chgData name="Greene, Aesha" userId="bbd84814-7cd5-41a8-87fe-4c76c4bce2fa" providerId="ADAL" clId="{0089E2C3-6D17-433A-AC24-F1CA31024DBC}" dt="2021-12-03T00:19:14.911" v="7846" actId="478"/>
          <ac:picMkLst>
            <pc:docMk/>
            <pc:sldMk cId="1035453733" sldId="287"/>
            <ac:picMk id="5" creationId="{59BFF0EA-B710-704B-8478-0697664AECBB}"/>
          </ac:picMkLst>
        </pc:picChg>
        <pc:picChg chg="add del mod">
          <ac:chgData name="Greene, Aesha" userId="bbd84814-7cd5-41a8-87fe-4c76c4bce2fa" providerId="ADAL" clId="{0089E2C3-6D17-433A-AC24-F1CA31024DBC}" dt="2021-12-03T03:12:28.630" v="7896"/>
          <ac:picMkLst>
            <pc:docMk/>
            <pc:sldMk cId="1035453733" sldId="287"/>
            <ac:picMk id="6" creationId="{8B5CF2B9-6A70-4DA2-8D56-8A29C9146992}"/>
          </ac:picMkLst>
        </pc:picChg>
        <pc:picChg chg="del">
          <ac:chgData name="Greene, Aesha" userId="bbd84814-7cd5-41a8-87fe-4c76c4bce2fa" providerId="ADAL" clId="{0089E2C3-6D17-433A-AC24-F1CA31024DBC}" dt="2021-12-02T15:10:16.938" v="942" actId="478"/>
          <ac:picMkLst>
            <pc:docMk/>
            <pc:sldMk cId="1035453733" sldId="287"/>
            <ac:picMk id="6" creationId="{A69D90BD-D01C-4C45-8E7C-6DA5B8653AD5}"/>
          </ac:picMkLst>
        </pc:picChg>
        <pc:picChg chg="add del mod">
          <ac:chgData name="Greene, Aesha" userId="bbd84814-7cd5-41a8-87fe-4c76c4bce2fa" providerId="ADAL" clId="{0089E2C3-6D17-433A-AC24-F1CA31024DBC}" dt="2021-12-02T15:18:24.326" v="1045" actId="21"/>
          <ac:picMkLst>
            <pc:docMk/>
            <pc:sldMk cId="1035453733" sldId="287"/>
            <ac:picMk id="7" creationId="{2EF25575-F2C5-431F-B2A3-F4BBEA0E4A6A}"/>
          </ac:picMkLst>
        </pc:picChg>
        <pc:picChg chg="add del mod">
          <ac:chgData name="Greene, Aesha" userId="bbd84814-7cd5-41a8-87fe-4c76c4bce2fa" providerId="ADAL" clId="{0089E2C3-6D17-433A-AC24-F1CA31024DBC}" dt="2021-12-03T03:13:01.432" v="7897"/>
          <ac:picMkLst>
            <pc:docMk/>
            <pc:sldMk cId="1035453733" sldId="287"/>
            <ac:picMk id="7" creationId="{6B8C4810-37C2-49C9-B904-402B3C6B7333}"/>
          </ac:picMkLst>
        </pc:picChg>
        <pc:picChg chg="add del mod">
          <ac:chgData name="Greene, Aesha" userId="bbd84814-7cd5-41a8-87fe-4c76c4bce2fa" providerId="ADAL" clId="{0089E2C3-6D17-433A-AC24-F1CA31024DBC}" dt="2021-12-03T03:13:29.747" v="7898"/>
          <ac:picMkLst>
            <pc:docMk/>
            <pc:sldMk cId="1035453733" sldId="287"/>
            <ac:picMk id="8" creationId="{2B86C40A-E63A-44CD-9B8A-171342E397F7}"/>
          </ac:picMkLst>
        </pc:picChg>
        <pc:picChg chg="add mod">
          <ac:chgData name="Greene, Aesha" userId="bbd84814-7cd5-41a8-87fe-4c76c4bce2fa" providerId="ADAL" clId="{0089E2C3-6D17-433A-AC24-F1CA31024DBC}" dt="2021-12-03T03:13:29.747" v="7898"/>
          <ac:picMkLst>
            <pc:docMk/>
            <pc:sldMk cId="1035453733" sldId="287"/>
            <ac:picMk id="10" creationId="{594D4F60-1986-46F0-8962-3D98388C23F6}"/>
          </ac:picMkLst>
        </pc:picChg>
        <pc:picChg chg="add del mod">
          <ac:chgData name="Greene, Aesha" userId="bbd84814-7cd5-41a8-87fe-4c76c4bce2fa" providerId="ADAL" clId="{0089E2C3-6D17-433A-AC24-F1CA31024DBC}" dt="2021-12-02T15:13:24.791" v="1036" actId="478"/>
          <ac:picMkLst>
            <pc:docMk/>
            <pc:sldMk cId="1035453733" sldId="287"/>
            <ac:picMk id="19" creationId="{AB620DFD-2902-49BE-ABC9-6D141AD33223}"/>
          </ac:picMkLst>
        </pc:picChg>
        <pc:picChg chg="add mod">
          <ac:chgData name="Greene, Aesha" userId="bbd84814-7cd5-41a8-87fe-4c76c4bce2fa" providerId="ADAL" clId="{0089E2C3-6D17-433A-AC24-F1CA31024DBC}" dt="2021-12-02T15:27:30.882" v="1214" actId="1582"/>
          <ac:picMkLst>
            <pc:docMk/>
            <pc:sldMk cId="1035453733" sldId="287"/>
            <ac:picMk id="21" creationId="{7C75BDC0-B314-431E-9E1A-81122460338D}"/>
          </ac:picMkLst>
        </pc:picChg>
        <pc:picChg chg="add mod">
          <ac:chgData name="Greene, Aesha" userId="bbd84814-7cd5-41a8-87fe-4c76c4bce2fa" providerId="ADAL" clId="{0089E2C3-6D17-433A-AC24-F1CA31024DBC}" dt="2021-12-02T15:28:02.638" v="1217" actId="14100"/>
          <ac:picMkLst>
            <pc:docMk/>
            <pc:sldMk cId="1035453733" sldId="287"/>
            <ac:picMk id="23" creationId="{21B16E72-9FD3-462B-988F-F60E6F773F2C}"/>
          </ac:picMkLst>
        </pc:picChg>
        <pc:picChg chg="mod">
          <ac:chgData name="Greene, Aesha" userId="bbd84814-7cd5-41a8-87fe-4c76c4bce2fa" providerId="ADAL" clId="{0089E2C3-6D17-433A-AC24-F1CA31024DBC}" dt="2021-12-02T15:25:31.199" v="1209"/>
          <ac:picMkLst>
            <pc:docMk/>
            <pc:sldMk cId="1035453733" sldId="287"/>
            <ac:picMk id="33" creationId="{0598652E-C229-4710-AC69-4804CF8F4641}"/>
          </ac:picMkLst>
        </pc:picChg>
      </pc:sldChg>
      <pc:sldChg chg="addSp delSp modSp add mod modTransition delAnim modAnim modNotesTx">
        <pc:chgData name="Greene, Aesha" userId="bbd84814-7cd5-41a8-87fe-4c76c4bce2fa" providerId="ADAL" clId="{0089E2C3-6D17-433A-AC24-F1CA31024DBC}" dt="2021-12-03T06:21:41.880" v="11071" actId="14100"/>
        <pc:sldMkLst>
          <pc:docMk/>
          <pc:sldMk cId="865955358" sldId="288"/>
        </pc:sldMkLst>
        <pc:spChg chg="mod">
          <ac:chgData name="Greene, Aesha" userId="bbd84814-7cd5-41a8-87fe-4c76c4bce2fa" providerId="ADAL" clId="{0089E2C3-6D17-433A-AC24-F1CA31024DBC}" dt="2021-12-02T16:42:39.473" v="1661" actId="1076"/>
          <ac:spMkLst>
            <pc:docMk/>
            <pc:sldMk cId="865955358" sldId="288"/>
            <ac:spMk id="2" creationId="{4E87C8E7-0719-F44A-A559-FCFF19B36847}"/>
          </ac:spMkLst>
        </pc:spChg>
        <pc:spChg chg="mod">
          <ac:chgData name="Greene, Aesha" userId="bbd84814-7cd5-41a8-87fe-4c76c4bce2fa" providerId="ADAL" clId="{0089E2C3-6D17-433A-AC24-F1CA31024DBC}" dt="2021-12-02T16:32:22.099" v="1397" actId="27636"/>
          <ac:spMkLst>
            <pc:docMk/>
            <pc:sldMk cId="865955358" sldId="288"/>
            <ac:spMk id="3" creationId="{6FC446EF-E207-8E44-9E4C-BF0470B91A84}"/>
          </ac:spMkLst>
        </pc:spChg>
        <pc:spChg chg="add del mod">
          <ac:chgData name="Greene, Aesha" userId="bbd84814-7cd5-41a8-87fe-4c76c4bce2fa" providerId="ADAL" clId="{0089E2C3-6D17-433A-AC24-F1CA31024DBC}" dt="2021-12-02T16:29:39.497" v="1386" actId="21"/>
          <ac:spMkLst>
            <pc:docMk/>
            <pc:sldMk cId="865955358" sldId="288"/>
            <ac:spMk id="93" creationId="{9602F282-1D9C-497D-9E46-D4ECD2C2D229}"/>
          </ac:spMkLst>
        </pc:spChg>
        <pc:spChg chg="add del mod">
          <ac:chgData name="Greene, Aesha" userId="bbd84814-7cd5-41a8-87fe-4c76c4bce2fa" providerId="ADAL" clId="{0089E2C3-6D17-433A-AC24-F1CA31024DBC}" dt="2021-12-02T16:43:51.128" v="1672" actId="21"/>
          <ac:spMkLst>
            <pc:docMk/>
            <pc:sldMk cId="865955358" sldId="288"/>
            <ac:spMk id="96" creationId="{4BAC3FEB-3EE0-419A-AFE3-A8588B8BEF21}"/>
          </ac:spMkLst>
        </pc:spChg>
        <pc:spChg chg="add del mod">
          <ac:chgData name="Greene, Aesha" userId="bbd84814-7cd5-41a8-87fe-4c76c4bce2fa" providerId="ADAL" clId="{0089E2C3-6D17-433A-AC24-F1CA31024DBC}" dt="2021-12-02T16:44:41.550" v="1685" actId="21"/>
          <ac:spMkLst>
            <pc:docMk/>
            <pc:sldMk cId="865955358" sldId="288"/>
            <ac:spMk id="97" creationId="{EEE2F201-D140-4F86-90C2-34C00580C978}"/>
          </ac:spMkLst>
        </pc:spChg>
        <pc:spChg chg="add del mod">
          <ac:chgData name="Greene, Aesha" userId="bbd84814-7cd5-41a8-87fe-4c76c4bce2fa" providerId="ADAL" clId="{0089E2C3-6D17-433A-AC24-F1CA31024DBC}" dt="2021-12-02T16:47:13.202" v="1781" actId="21"/>
          <ac:spMkLst>
            <pc:docMk/>
            <pc:sldMk cId="865955358" sldId="288"/>
            <ac:spMk id="98" creationId="{9792DA97-5FD1-4A3C-A903-5B95700E67DE}"/>
          </ac:spMkLst>
        </pc:spChg>
        <pc:spChg chg="add mod">
          <ac:chgData name="Greene, Aesha" userId="bbd84814-7cd5-41a8-87fe-4c76c4bce2fa" providerId="ADAL" clId="{0089E2C3-6D17-433A-AC24-F1CA31024DBC}" dt="2021-12-02T16:47:43.766" v="1782" actId="1076"/>
          <ac:spMkLst>
            <pc:docMk/>
            <pc:sldMk cId="865955358" sldId="288"/>
            <ac:spMk id="99" creationId="{2E447FC6-BBEF-4664-9AD7-498CB35E21C7}"/>
          </ac:spMkLst>
        </pc:spChg>
        <pc:picChg chg="del">
          <ac:chgData name="Greene, Aesha" userId="bbd84814-7cd5-41a8-87fe-4c76c4bce2fa" providerId="ADAL" clId="{0089E2C3-6D17-433A-AC24-F1CA31024DBC}" dt="2021-12-03T03:00:45.559" v="7889" actId="478"/>
          <ac:picMkLst>
            <pc:docMk/>
            <pc:sldMk cId="865955358" sldId="288"/>
            <ac:picMk id="5" creationId="{59BFF0EA-B710-704B-8478-0697664AECBB}"/>
          </ac:picMkLst>
        </pc:picChg>
        <pc:picChg chg="mod">
          <ac:chgData name="Greene, Aesha" userId="bbd84814-7cd5-41a8-87fe-4c76c4bce2fa" providerId="ADAL" clId="{0089E2C3-6D17-433A-AC24-F1CA31024DBC}" dt="2021-12-03T06:20:57.807" v="11067" actId="1076"/>
          <ac:picMkLst>
            <pc:docMk/>
            <pc:sldMk cId="865955358" sldId="288"/>
            <ac:picMk id="21" creationId="{461B09CB-AB67-407E-9494-DB4E2597A0B2}"/>
          </ac:picMkLst>
        </pc:picChg>
        <pc:picChg chg="add del mod">
          <ac:chgData name="Greene, Aesha" userId="bbd84814-7cd5-41a8-87fe-4c76c4bce2fa" providerId="ADAL" clId="{0089E2C3-6D17-433A-AC24-F1CA31024DBC}" dt="2021-12-02T16:23:02.579" v="1299" actId="478"/>
          <ac:picMkLst>
            <pc:docMk/>
            <pc:sldMk cId="865955358" sldId="288"/>
            <ac:picMk id="33" creationId="{6719BE67-427F-4977-9571-00AAB2CB937F}"/>
          </ac:picMkLst>
        </pc:picChg>
        <pc:picChg chg="del">
          <ac:chgData name="Greene, Aesha" userId="bbd84814-7cd5-41a8-87fe-4c76c4bce2fa" providerId="ADAL" clId="{0089E2C3-6D17-433A-AC24-F1CA31024DBC}" dt="2021-12-02T15:47:10.287" v="1246" actId="478"/>
          <ac:picMkLst>
            <pc:docMk/>
            <pc:sldMk cId="865955358" sldId="288"/>
            <ac:picMk id="34" creationId="{933416BD-3543-46A6-AA0D-DFF4C343481E}"/>
          </ac:picMkLst>
        </pc:picChg>
        <pc:picChg chg="add del mod">
          <ac:chgData name="Greene, Aesha" userId="bbd84814-7cd5-41a8-87fe-4c76c4bce2fa" providerId="ADAL" clId="{0089E2C3-6D17-433A-AC24-F1CA31024DBC}" dt="2021-12-03T02:59:46.017" v="7883"/>
          <ac:picMkLst>
            <pc:docMk/>
            <pc:sldMk cId="865955358" sldId="288"/>
            <ac:picMk id="100" creationId="{D98E57A8-87C8-427D-B6FA-72B07921C1CA}"/>
          </ac:picMkLst>
        </pc:picChg>
        <pc:picChg chg="add del mod">
          <ac:chgData name="Greene, Aesha" userId="bbd84814-7cd5-41a8-87fe-4c76c4bce2fa" providerId="ADAL" clId="{0089E2C3-6D17-433A-AC24-F1CA31024DBC}" dt="2021-12-03T02:59:58.065" v="7885"/>
          <ac:picMkLst>
            <pc:docMk/>
            <pc:sldMk cId="865955358" sldId="288"/>
            <ac:picMk id="101" creationId="{B95602B8-246B-4CB4-A19D-9A44A888D454}"/>
          </ac:picMkLst>
        </pc:picChg>
        <pc:picChg chg="add del mod">
          <ac:chgData name="Greene, Aesha" userId="bbd84814-7cd5-41a8-87fe-4c76c4bce2fa" providerId="ADAL" clId="{0089E2C3-6D17-433A-AC24-F1CA31024DBC}" dt="2021-12-03T03:00:13.747" v="7887" actId="478"/>
          <ac:picMkLst>
            <pc:docMk/>
            <pc:sldMk cId="865955358" sldId="288"/>
            <ac:picMk id="102" creationId="{3ACE7104-9232-45F8-8D99-7A3459BF01CB}"/>
          </ac:picMkLst>
        </pc:picChg>
        <pc:picChg chg="add del mod">
          <ac:chgData name="Greene, Aesha" userId="bbd84814-7cd5-41a8-87fe-4c76c4bce2fa" providerId="ADAL" clId="{0089E2C3-6D17-433A-AC24-F1CA31024DBC}" dt="2021-12-03T03:01:17.216" v="7890"/>
          <ac:picMkLst>
            <pc:docMk/>
            <pc:sldMk cId="865955358" sldId="288"/>
            <ac:picMk id="103" creationId="{7977B816-1CD5-44AE-B019-D8B96AA62CFC}"/>
          </ac:picMkLst>
        </pc:picChg>
        <pc:picChg chg="add mod">
          <ac:chgData name="Greene, Aesha" userId="bbd84814-7cd5-41a8-87fe-4c76c4bce2fa" providerId="ADAL" clId="{0089E2C3-6D17-433A-AC24-F1CA31024DBC}" dt="2021-12-03T03:01:17.216" v="7890"/>
          <ac:picMkLst>
            <pc:docMk/>
            <pc:sldMk cId="865955358" sldId="288"/>
            <ac:picMk id="104" creationId="{76ADC681-7952-4058-BA96-F5CCCC3BDBB4}"/>
          </ac:picMkLst>
        </pc:picChg>
        <pc:cxnChg chg="add mod">
          <ac:chgData name="Greene, Aesha" userId="bbd84814-7cd5-41a8-87fe-4c76c4bce2fa" providerId="ADAL" clId="{0089E2C3-6D17-433A-AC24-F1CA31024DBC}" dt="2021-12-03T06:20:54.583" v="11066" actId="14100"/>
          <ac:cxnSpMkLst>
            <pc:docMk/>
            <pc:sldMk cId="865955358" sldId="288"/>
            <ac:cxnSpMk id="6" creationId="{4F2A50CB-E357-4554-9AD7-2FF8313598B9}"/>
          </ac:cxnSpMkLst>
        </pc:cxnChg>
        <pc:cxnChg chg="add mod">
          <ac:chgData name="Greene, Aesha" userId="bbd84814-7cd5-41a8-87fe-4c76c4bce2fa" providerId="ADAL" clId="{0089E2C3-6D17-433A-AC24-F1CA31024DBC}" dt="2021-12-02T16:21:45.619" v="1281" actId="14100"/>
          <ac:cxnSpMkLst>
            <pc:docMk/>
            <pc:sldMk cId="865955358" sldId="288"/>
            <ac:cxnSpMk id="19" creationId="{67D2FB68-08B8-4E35-A2CE-DB7D26855467}"/>
          </ac:cxnSpMkLst>
        </pc:cxnChg>
        <pc:cxnChg chg="add mod">
          <ac:chgData name="Greene, Aesha" userId="bbd84814-7cd5-41a8-87fe-4c76c4bce2fa" providerId="ADAL" clId="{0089E2C3-6D17-433A-AC24-F1CA31024DBC}" dt="2021-12-03T06:21:17.850" v="11070" actId="14100"/>
          <ac:cxnSpMkLst>
            <pc:docMk/>
            <pc:sldMk cId="865955358" sldId="288"/>
            <ac:cxnSpMk id="22" creationId="{BD12A9CA-7E96-4844-B911-F070AA77889F}"/>
          </ac:cxnSpMkLst>
        </pc:cxnChg>
        <pc:cxnChg chg="add mod">
          <ac:chgData name="Greene, Aesha" userId="bbd84814-7cd5-41a8-87fe-4c76c4bce2fa" providerId="ADAL" clId="{0089E2C3-6D17-433A-AC24-F1CA31024DBC}" dt="2021-12-03T06:21:12.602" v="11069" actId="14100"/>
          <ac:cxnSpMkLst>
            <pc:docMk/>
            <pc:sldMk cId="865955358" sldId="288"/>
            <ac:cxnSpMk id="23" creationId="{157B3852-6CD8-476D-8E7C-C675D88B6311}"/>
          </ac:cxnSpMkLst>
        </pc:cxnChg>
        <pc:cxnChg chg="add mod">
          <ac:chgData name="Greene, Aesha" userId="bbd84814-7cd5-41a8-87fe-4c76c4bce2fa" providerId="ADAL" clId="{0089E2C3-6D17-433A-AC24-F1CA31024DBC}" dt="2021-12-02T16:24:31.947" v="1316" actId="1076"/>
          <ac:cxnSpMkLst>
            <pc:docMk/>
            <pc:sldMk cId="865955358" sldId="288"/>
            <ac:cxnSpMk id="34" creationId="{732EF867-B227-49F2-AE80-5ED8D046B2A8}"/>
          </ac:cxnSpMkLst>
        </pc:cxnChg>
        <pc:cxnChg chg="add mod">
          <ac:chgData name="Greene, Aesha" userId="bbd84814-7cd5-41a8-87fe-4c76c4bce2fa" providerId="ADAL" clId="{0089E2C3-6D17-433A-AC24-F1CA31024DBC}" dt="2021-12-02T16:27:16.395" v="1353" actId="14100"/>
          <ac:cxnSpMkLst>
            <pc:docMk/>
            <pc:sldMk cId="865955358" sldId="288"/>
            <ac:cxnSpMk id="36" creationId="{2FE5F670-E391-4EBB-8D0B-F8BD3BEF9805}"/>
          </ac:cxnSpMkLst>
        </pc:cxnChg>
        <pc:cxnChg chg="add mod">
          <ac:chgData name="Greene, Aesha" userId="bbd84814-7cd5-41a8-87fe-4c76c4bce2fa" providerId="ADAL" clId="{0089E2C3-6D17-433A-AC24-F1CA31024DBC}" dt="2021-12-02T16:24:35.225" v="1317" actId="14100"/>
          <ac:cxnSpMkLst>
            <pc:docMk/>
            <pc:sldMk cId="865955358" sldId="288"/>
            <ac:cxnSpMk id="39" creationId="{F6F4888E-FD26-487B-94AC-D0A0A51A4946}"/>
          </ac:cxnSpMkLst>
        </pc:cxnChg>
        <pc:cxnChg chg="add mod">
          <ac:chgData name="Greene, Aesha" userId="bbd84814-7cd5-41a8-87fe-4c76c4bce2fa" providerId="ADAL" clId="{0089E2C3-6D17-433A-AC24-F1CA31024DBC}" dt="2021-12-02T16:27:13.104" v="1352" actId="14100"/>
          <ac:cxnSpMkLst>
            <pc:docMk/>
            <pc:sldMk cId="865955358" sldId="288"/>
            <ac:cxnSpMk id="42" creationId="{232855BB-B0E5-49C2-B880-375EC9A10850}"/>
          </ac:cxnSpMkLst>
        </pc:cxnChg>
        <pc:cxnChg chg="add mod">
          <ac:chgData name="Greene, Aesha" userId="bbd84814-7cd5-41a8-87fe-4c76c4bce2fa" providerId="ADAL" clId="{0089E2C3-6D17-433A-AC24-F1CA31024DBC}" dt="2021-12-02T16:26:58.662" v="1349" actId="14100"/>
          <ac:cxnSpMkLst>
            <pc:docMk/>
            <pc:sldMk cId="865955358" sldId="288"/>
            <ac:cxnSpMk id="54" creationId="{8CEFFA70-A584-4C74-A0E6-0E346CAC96F3}"/>
          </ac:cxnSpMkLst>
        </pc:cxnChg>
        <pc:cxnChg chg="add mod">
          <ac:chgData name="Greene, Aesha" userId="bbd84814-7cd5-41a8-87fe-4c76c4bce2fa" providerId="ADAL" clId="{0089E2C3-6D17-433A-AC24-F1CA31024DBC}" dt="2021-12-02T16:26:21.374" v="1340" actId="1076"/>
          <ac:cxnSpMkLst>
            <pc:docMk/>
            <pc:sldMk cId="865955358" sldId="288"/>
            <ac:cxnSpMk id="57" creationId="{D88E08F3-2F8C-45FD-AC4C-31D584B28EF2}"/>
          </ac:cxnSpMkLst>
        </pc:cxnChg>
        <pc:cxnChg chg="add mod">
          <ac:chgData name="Greene, Aesha" userId="bbd84814-7cd5-41a8-87fe-4c76c4bce2fa" providerId="ADAL" clId="{0089E2C3-6D17-433A-AC24-F1CA31024DBC}" dt="2021-12-02T16:26:38.405" v="1345" actId="14100"/>
          <ac:cxnSpMkLst>
            <pc:docMk/>
            <pc:sldMk cId="865955358" sldId="288"/>
            <ac:cxnSpMk id="58" creationId="{2CEA76CE-1DEB-4831-A2EF-5F1387A4865A}"/>
          </ac:cxnSpMkLst>
        </pc:cxnChg>
        <pc:cxnChg chg="add mod">
          <ac:chgData name="Greene, Aesha" userId="bbd84814-7cd5-41a8-87fe-4c76c4bce2fa" providerId="ADAL" clId="{0089E2C3-6D17-433A-AC24-F1CA31024DBC}" dt="2021-12-03T06:21:41.880" v="11071" actId="14100"/>
          <ac:cxnSpMkLst>
            <pc:docMk/>
            <pc:sldMk cId="865955358" sldId="288"/>
            <ac:cxnSpMk id="62" creationId="{6870ACBA-6D8D-41EC-A2BD-B2E276891185}"/>
          </ac:cxnSpMkLst>
        </pc:cxnChg>
        <pc:cxnChg chg="add mod">
          <ac:chgData name="Greene, Aesha" userId="bbd84814-7cd5-41a8-87fe-4c76c4bce2fa" providerId="ADAL" clId="{0089E2C3-6D17-433A-AC24-F1CA31024DBC}" dt="2021-12-03T06:19:32.366" v="11050" actId="14100"/>
          <ac:cxnSpMkLst>
            <pc:docMk/>
            <pc:sldMk cId="865955358" sldId="288"/>
            <ac:cxnSpMk id="72" creationId="{01059022-CCFD-4EF2-864A-06A4C39420BF}"/>
          </ac:cxnSpMkLst>
        </pc:cxnChg>
        <pc:cxnChg chg="add mod">
          <ac:chgData name="Greene, Aesha" userId="bbd84814-7cd5-41a8-87fe-4c76c4bce2fa" providerId="ADAL" clId="{0089E2C3-6D17-433A-AC24-F1CA31024DBC}" dt="2021-12-03T06:19:29.446" v="11049" actId="14100"/>
          <ac:cxnSpMkLst>
            <pc:docMk/>
            <pc:sldMk cId="865955358" sldId="288"/>
            <ac:cxnSpMk id="73" creationId="{C8E8D1BA-99FF-497B-8988-DA555D262C2A}"/>
          </ac:cxnSpMkLst>
        </pc:cxnChg>
        <pc:cxnChg chg="add mod">
          <ac:chgData name="Greene, Aesha" userId="bbd84814-7cd5-41a8-87fe-4c76c4bce2fa" providerId="ADAL" clId="{0089E2C3-6D17-433A-AC24-F1CA31024DBC}" dt="2021-12-03T06:19:45.061" v="11053" actId="14100"/>
          <ac:cxnSpMkLst>
            <pc:docMk/>
            <pc:sldMk cId="865955358" sldId="288"/>
            <ac:cxnSpMk id="74" creationId="{5C593E1E-6283-4C99-9F0A-72D559CF8EA5}"/>
          </ac:cxnSpMkLst>
        </pc:cxnChg>
        <pc:cxnChg chg="add mod">
          <ac:chgData name="Greene, Aesha" userId="bbd84814-7cd5-41a8-87fe-4c76c4bce2fa" providerId="ADAL" clId="{0089E2C3-6D17-433A-AC24-F1CA31024DBC}" dt="2021-12-03T06:18:53.233" v="11041" actId="14100"/>
          <ac:cxnSpMkLst>
            <pc:docMk/>
            <pc:sldMk cId="865955358" sldId="288"/>
            <ac:cxnSpMk id="79" creationId="{89778396-AC4B-4434-9253-7DF4746B3F09}"/>
          </ac:cxnSpMkLst>
        </pc:cxnChg>
      </pc:sldChg>
      <pc:sldChg chg="addSp delSp modSp add mod delAnim modNotesTx">
        <pc:chgData name="Greene, Aesha" userId="bbd84814-7cd5-41a8-87fe-4c76c4bce2fa" providerId="ADAL" clId="{0089E2C3-6D17-433A-AC24-F1CA31024DBC}" dt="2021-12-03T06:06:22.427" v="11012" actId="20577"/>
        <pc:sldMkLst>
          <pc:docMk/>
          <pc:sldMk cId="793272240" sldId="289"/>
        </pc:sldMkLst>
        <pc:spChg chg="mod">
          <ac:chgData name="Greene, Aesha" userId="bbd84814-7cd5-41a8-87fe-4c76c4bce2fa" providerId="ADAL" clId="{0089E2C3-6D17-433A-AC24-F1CA31024DBC}" dt="2021-12-03T06:06:22.427" v="11012" actId="20577"/>
          <ac:spMkLst>
            <pc:docMk/>
            <pc:sldMk cId="793272240" sldId="289"/>
            <ac:spMk id="3" creationId="{6FC446EF-E207-8E44-9E4C-BF0470B91A84}"/>
          </ac:spMkLst>
        </pc:spChg>
        <pc:spChg chg="del">
          <ac:chgData name="Greene, Aesha" userId="bbd84814-7cd5-41a8-87fe-4c76c4bce2fa" providerId="ADAL" clId="{0089E2C3-6D17-433A-AC24-F1CA31024DBC}" dt="2021-12-02T16:59:24.275" v="1795" actId="21"/>
          <ac:spMkLst>
            <pc:docMk/>
            <pc:sldMk cId="793272240" sldId="289"/>
            <ac:spMk id="19" creationId="{0C407050-CD4F-4269-A042-07BD60452F5D}"/>
          </ac:spMkLst>
        </pc:spChg>
        <pc:spChg chg="del">
          <ac:chgData name="Greene, Aesha" userId="bbd84814-7cd5-41a8-87fe-4c76c4bce2fa" providerId="ADAL" clId="{0089E2C3-6D17-433A-AC24-F1CA31024DBC}" dt="2021-12-02T16:59:27.676" v="1796" actId="21"/>
          <ac:spMkLst>
            <pc:docMk/>
            <pc:sldMk cId="793272240" sldId="289"/>
            <ac:spMk id="20" creationId="{47B4FA89-3C32-4F8A-98C8-D7B830F457B3}"/>
          </ac:spMkLst>
        </pc:spChg>
        <pc:picChg chg="add del mod">
          <ac:chgData name="Greene, Aesha" userId="bbd84814-7cd5-41a8-87fe-4c76c4bce2fa" providerId="ADAL" clId="{0089E2C3-6D17-433A-AC24-F1CA31024DBC}" dt="2021-12-03T00:44:36.881" v="7863"/>
          <ac:picMkLst>
            <pc:docMk/>
            <pc:sldMk cId="793272240" sldId="289"/>
            <ac:picMk id="4" creationId="{AB86B58F-5BB8-4129-97A9-F7215B5684CA}"/>
          </ac:picMkLst>
        </pc:picChg>
        <pc:picChg chg="del">
          <ac:chgData name="Greene, Aesha" userId="bbd84814-7cd5-41a8-87fe-4c76c4bce2fa" providerId="ADAL" clId="{0089E2C3-6D17-433A-AC24-F1CA31024DBC}" dt="2021-12-03T00:18:46.634" v="7838" actId="478"/>
          <ac:picMkLst>
            <pc:docMk/>
            <pc:sldMk cId="793272240" sldId="289"/>
            <ac:picMk id="5" creationId="{A8934CD7-C804-0946-AB15-EF489683D944}"/>
          </ac:picMkLst>
        </pc:picChg>
        <pc:picChg chg="add del mod">
          <ac:chgData name="Greene, Aesha" userId="bbd84814-7cd5-41a8-87fe-4c76c4bce2fa" providerId="ADAL" clId="{0089E2C3-6D17-433A-AC24-F1CA31024DBC}" dt="2021-12-03T00:44:51.981" v="7864"/>
          <ac:picMkLst>
            <pc:docMk/>
            <pc:sldMk cId="793272240" sldId="289"/>
            <ac:picMk id="6" creationId="{8FB02975-BC25-4D73-ADD3-B0360F59FEDE}"/>
          </ac:picMkLst>
        </pc:picChg>
        <pc:picChg chg="add del mod">
          <ac:chgData name="Greene, Aesha" userId="bbd84814-7cd5-41a8-87fe-4c76c4bce2fa" providerId="ADAL" clId="{0089E2C3-6D17-433A-AC24-F1CA31024DBC}" dt="2021-12-03T00:44:59.375" v="7865"/>
          <ac:picMkLst>
            <pc:docMk/>
            <pc:sldMk cId="793272240" sldId="289"/>
            <ac:picMk id="7" creationId="{3B6A1D58-3073-48F4-9989-0A12A8CB1B90}"/>
          </ac:picMkLst>
        </pc:picChg>
        <pc:picChg chg="add del mod">
          <ac:chgData name="Greene, Aesha" userId="bbd84814-7cd5-41a8-87fe-4c76c4bce2fa" providerId="ADAL" clId="{0089E2C3-6D17-433A-AC24-F1CA31024DBC}" dt="2021-12-03T00:45:43.020" v="7866"/>
          <ac:picMkLst>
            <pc:docMk/>
            <pc:sldMk cId="793272240" sldId="289"/>
            <ac:picMk id="8" creationId="{E5A2261F-7C39-4F88-AA18-6019346B4E09}"/>
          </ac:picMkLst>
        </pc:picChg>
        <pc:picChg chg="add del mod">
          <ac:chgData name="Greene, Aesha" userId="bbd84814-7cd5-41a8-87fe-4c76c4bce2fa" providerId="ADAL" clId="{0089E2C3-6D17-433A-AC24-F1CA31024DBC}" dt="2021-12-03T00:47:10.740" v="7867"/>
          <ac:picMkLst>
            <pc:docMk/>
            <pc:sldMk cId="793272240" sldId="289"/>
            <ac:picMk id="10" creationId="{A5987B69-4E91-4095-9903-872774B040F6}"/>
          </ac:picMkLst>
        </pc:picChg>
        <pc:picChg chg="add del mod">
          <ac:chgData name="Greene, Aesha" userId="bbd84814-7cd5-41a8-87fe-4c76c4bce2fa" providerId="ADAL" clId="{0089E2C3-6D17-433A-AC24-F1CA31024DBC}" dt="2021-12-03T00:48:34.928" v="7868"/>
          <ac:picMkLst>
            <pc:docMk/>
            <pc:sldMk cId="793272240" sldId="289"/>
            <ac:picMk id="18" creationId="{73E8629C-F27A-4F3F-B6FD-81D97BC8EA35}"/>
          </ac:picMkLst>
        </pc:picChg>
        <pc:picChg chg="add mod">
          <ac:chgData name="Greene, Aesha" userId="bbd84814-7cd5-41a8-87fe-4c76c4bce2fa" providerId="ADAL" clId="{0089E2C3-6D17-433A-AC24-F1CA31024DBC}" dt="2021-12-03T00:48:34.928" v="7868"/>
          <ac:picMkLst>
            <pc:docMk/>
            <pc:sldMk cId="793272240" sldId="289"/>
            <ac:picMk id="21" creationId="{0D8ED2C2-61B1-455F-9B04-668D7EF7949D}"/>
          </ac:picMkLst>
        </pc:picChg>
      </pc:sldChg>
      <pc:sldChg chg="addSp delSp modSp add del mod delAnim modAnim">
        <pc:chgData name="Greene, Aesha" userId="bbd84814-7cd5-41a8-87fe-4c76c4bce2fa" providerId="ADAL" clId="{0089E2C3-6D17-433A-AC24-F1CA31024DBC}" dt="2021-12-02T16:21:02.127" v="1274" actId="2696"/>
        <pc:sldMkLst>
          <pc:docMk/>
          <pc:sldMk cId="1908744074" sldId="289"/>
        </pc:sldMkLst>
        <pc:picChg chg="add del mod">
          <ac:chgData name="Greene, Aesha" userId="bbd84814-7cd5-41a8-87fe-4c76c4bce2fa" providerId="ADAL" clId="{0089E2C3-6D17-433A-AC24-F1CA31024DBC}" dt="2021-12-02T16:18:05.171" v="1272" actId="478"/>
          <ac:picMkLst>
            <pc:docMk/>
            <pc:sldMk cId="1908744074" sldId="289"/>
            <ac:picMk id="4" creationId="{F1A24940-D592-4F79-B1FA-59D9C6B6CAED}"/>
          </ac:picMkLst>
        </pc:picChg>
        <pc:picChg chg="del">
          <ac:chgData name="Greene, Aesha" userId="bbd84814-7cd5-41a8-87fe-4c76c4bce2fa" providerId="ADAL" clId="{0089E2C3-6D17-433A-AC24-F1CA31024DBC}" dt="2021-12-02T16:17:32.867" v="1266" actId="478"/>
          <ac:picMkLst>
            <pc:docMk/>
            <pc:sldMk cId="1908744074" sldId="289"/>
            <ac:picMk id="21" creationId="{461B09CB-AB67-407E-9494-DB4E2597A0B2}"/>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C38A6F-C137-4BBF-B62E-462A00E4DAA2}"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4CE4FC46-DD2D-444F-A0B2-71C14DEE0D6E}">
      <dgm:prSet/>
      <dgm:spPr/>
      <dgm:t>
        <a:bodyPr/>
        <a:lstStyle/>
        <a:p>
          <a:r>
            <a:rPr lang="en-US" dirty="0"/>
            <a:t>Enter 9 Digit Student ID </a:t>
          </a:r>
        </a:p>
      </dgm:t>
    </dgm:pt>
    <dgm:pt modelId="{6B79FA3D-5486-45B1-B321-0CB60A80C9BE}" type="parTrans" cxnId="{50471D69-6B7E-498D-85B1-2E0861AD8C28}">
      <dgm:prSet/>
      <dgm:spPr/>
      <dgm:t>
        <a:bodyPr/>
        <a:lstStyle/>
        <a:p>
          <a:endParaRPr lang="en-US"/>
        </a:p>
      </dgm:t>
    </dgm:pt>
    <dgm:pt modelId="{819BDA71-AE7B-4F31-9B7B-0E442367F7BE}" type="sibTrans" cxnId="{50471D69-6B7E-498D-85B1-2E0861AD8C28}">
      <dgm:prSet/>
      <dgm:spPr/>
      <dgm:t>
        <a:bodyPr/>
        <a:lstStyle/>
        <a:p>
          <a:endParaRPr lang="en-US"/>
        </a:p>
      </dgm:t>
    </dgm:pt>
    <dgm:pt modelId="{D133F137-5DAF-41C5-A1D6-92DA3A40C638}">
      <dgm:prSet/>
      <dgm:spPr/>
      <dgm:t>
        <a:bodyPr/>
        <a:lstStyle/>
        <a:p>
          <a:r>
            <a:rPr lang="en-US" dirty="0"/>
            <a:t>Academic Institution</a:t>
          </a:r>
        </a:p>
      </dgm:t>
    </dgm:pt>
    <dgm:pt modelId="{13B2C149-F2D0-4825-B39B-2E1CECB53A4A}" type="parTrans" cxnId="{49D40A6D-60AC-46CD-850E-D370CC3BAD82}">
      <dgm:prSet/>
      <dgm:spPr/>
      <dgm:t>
        <a:bodyPr/>
        <a:lstStyle/>
        <a:p>
          <a:endParaRPr lang="en-US"/>
        </a:p>
      </dgm:t>
    </dgm:pt>
    <dgm:pt modelId="{C19669B6-5A92-4BC9-ACDA-27808F603FA2}" type="sibTrans" cxnId="{49D40A6D-60AC-46CD-850E-D370CC3BAD82}">
      <dgm:prSet/>
      <dgm:spPr/>
      <dgm:t>
        <a:bodyPr/>
        <a:lstStyle/>
        <a:p>
          <a:endParaRPr lang="en-US"/>
        </a:p>
      </dgm:t>
    </dgm:pt>
    <dgm:pt modelId="{9059BAE1-B0E3-48FD-8AF5-8B67C67AA715}">
      <dgm:prSet/>
      <dgm:spPr/>
      <dgm:t>
        <a:bodyPr/>
        <a:lstStyle/>
        <a:p>
          <a:r>
            <a:rPr lang="en-US" dirty="0"/>
            <a:t>UNCCH	 </a:t>
          </a:r>
        </a:p>
      </dgm:t>
    </dgm:pt>
    <dgm:pt modelId="{13EBFA85-A11A-439C-9BF2-CC1F94DA34B8}" type="parTrans" cxnId="{0BE623AA-BF79-45F0-9E4F-1AC8F7231ABF}">
      <dgm:prSet/>
      <dgm:spPr/>
      <dgm:t>
        <a:bodyPr/>
        <a:lstStyle/>
        <a:p>
          <a:endParaRPr lang="en-US"/>
        </a:p>
      </dgm:t>
    </dgm:pt>
    <dgm:pt modelId="{C2811CCC-1A53-4706-B9AD-840A896EE276}" type="sibTrans" cxnId="{0BE623AA-BF79-45F0-9E4F-1AC8F7231ABF}">
      <dgm:prSet/>
      <dgm:spPr/>
      <dgm:t>
        <a:bodyPr/>
        <a:lstStyle/>
        <a:p>
          <a:endParaRPr lang="en-US"/>
        </a:p>
      </dgm:t>
    </dgm:pt>
    <dgm:pt modelId="{00212202-3FB5-45A8-9FF2-829C3D6D973F}">
      <dgm:prSet/>
      <dgm:spPr/>
      <dgm:t>
        <a:bodyPr/>
        <a:lstStyle/>
        <a:p>
          <a:r>
            <a:rPr lang="en-US"/>
            <a:t>Term</a:t>
          </a:r>
        </a:p>
      </dgm:t>
    </dgm:pt>
    <dgm:pt modelId="{6AF2BD5C-F3F1-45E9-A55B-3772F85D1CD2}" type="parTrans" cxnId="{2E3C4CFA-3434-43A0-85FD-E0283563D92A}">
      <dgm:prSet/>
      <dgm:spPr/>
      <dgm:t>
        <a:bodyPr/>
        <a:lstStyle/>
        <a:p>
          <a:endParaRPr lang="en-US"/>
        </a:p>
      </dgm:t>
    </dgm:pt>
    <dgm:pt modelId="{1AF26C5F-E860-4680-B3CD-6D46CADFD900}" type="sibTrans" cxnId="{2E3C4CFA-3434-43A0-85FD-E0283563D92A}">
      <dgm:prSet/>
      <dgm:spPr/>
      <dgm:t>
        <a:bodyPr/>
        <a:lstStyle/>
        <a:p>
          <a:endParaRPr lang="en-US"/>
        </a:p>
      </dgm:t>
    </dgm:pt>
    <dgm:pt modelId="{4A1A104B-115D-432E-B260-A98A56D1E29C}">
      <dgm:prSet/>
      <dgm:spPr/>
      <dgm:t>
        <a:bodyPr/>
        <a:lstStyle/>
        <a:p>
          <a:r>
            <a:rPr lang="en-US" dirty="0"/>
            <a:t>Academic Career </a:t>
          </a:r>
        </a:p>
      </dgm:t>
    </dgm:pt>
    <dgm:pt modelId="{11D1934E-3E55-402A-A69F-1C5936E7A1FE}" type="parTrans" cxnId="{FC113946-5E05-484A-B737-1C4290E50127}">
      <dgm:prSet/>
      <dgm:spPr/>
      <dgm:t>
        <a:bodyPr/>
        <a:lstStyle/>
        <a:p>
          <a:endParaRPr lang="en-US"/>
        </a:p>
      </dgm:t>
    </dgm:pt>
    <dgm:pt modelId="{EA31A5AE-0D03-48BA-9984-3BC71563B824}" type="sibTrans" cxnId="{FC113946-5E05-484A-B737-1C4290E50127}">
      <dgm:prSet/>
      <dgm:spPr/>
      <dgm:t>
        <a:bodyPr/>
        <a:lstStyle/>
        <a:p>
          <a:endParaRPr lang="en-US"/>
        </a:p>
      </dgm:t>
    </dgm:pt>
    <dgm:pt modelId="{E4BF09C5-451B-4D32-BDAB-6C7AA58362BC}" type="pres">
      <dgm:prSet presAssocID="{09C38A6F-C137-4BBF-B62E-462A00E4DAA2}" presName="root" presStyleCnt="0">
        <dgm:presLayoutVars>
          <dgm:dir/>
          <dgm:resizeHandles val="exact"/>
        </dgm:presLayoutVars>
      </dgm:prSet>
      <dgm:spPr/>
    </dgm:pt>
    <dgm:pt modelId="{19DB8C83-9488-4417-95B6-C2155F43B494}" type="pres">
      <dgm:prSet presAssocID="{4CE4FC46-DD2D-444F-A0B2-71C14DEE0D6E}" presName="compNode" presStyleCnt="0"/>
      <dgm:spPr/>
    </dgm:pt>
    <dgm:pt modelId="{5653728E-9FF6-49B3-8487-0AB401FAAF0F}" type="pres">
      <dgm:prSet presAssocID="{4CE4FC46-DD2D-444F-A0B2-71C14DEE0D6E}" presName="bgRect" presStyleLbl="bgShp" presStyleIdx="0" presStyleCnt="4" custLinFactNeighborX="-8785" custLinFactNeighborY="40"/>
      <dgm:spPr/>
    </dgm:pt>
    <dgm:pt modelId="{FB468FCF-96D7-4F5D-88D7-90F208CA1B5B}" type="pres">
      <dgm:prSet presAssocID="{4CE4FC46-DD2D-444F-A0B2-71C14DEE0D6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710293DA-6649-414D-82A9-8EFED9639865}" type="pres">
      <dgm:prSet presAssocID="{4CE4FC46-DD2D-444F-A0B2-71C14DEE0D6E}" presName="spaceRect" presStyleCnt="0"/>
      <dgm:spPr/>
    </dgm:pt>
    <dgm:pt modelId="{AAB7D19A-9040-44C3-A990-F67ECAB6DC3F}" type="pres">
      <dgm:prSet presAssocID="{4CE4FC46-DD2D-444F-A0B2-71C14DEE0D6E}" presName="parTx" presStyleLbl="revTx" presStyleIdx="0" presStyleCnt="5">
        <dgm:presLayoutVars>
          <dgm:chMax val="0"/>
          <dgm:chPref val="0"/>
        </dgm:presLayoutVars>
      </dgm:prSet>
      <dgm:spPr/>
    </dgm:pt>
    <dgm:pt modelId="{A0BD0E5A-C6EB-40F9-90D8-810460006C24}" type="pres">
      <dgm:prSet presAssocID="{819BDA71-AE7B-4F31-9B7B-0E442367F7BE}" presName="sibTrans" presStyleCnt="0"/>
      <dgm:spPr/>
    </dgm:pt>
    <dgm:pt modelId="{7B02EA02-D1EA-4F4B-BC2B-03FE1562384B}" type="pres">
      <dgm:prSet presAssocID="{D133F137-5DAF-41C5-A1D6-92DA3A40C638}" presName="compNode" presStyleCnt="0"/>
      <dgm:spPr/>
    </dgm:pt>
    <dgm:pt modelId="{99E34C63-DA0A-4D8D-9D26-57118A25290A}" type="pres">
      <dgm:prSet presAssocID="{D133F137-5DAF-41C5-A1D6-92DA3A40C638}" presName="bgRect" presStyleLbl="bgShp" presStyleIdx="1" presStyleCnt="4"/>
      <dgm:spPr/>
    </dgm:pt>
    <dgm:pt modelId="{FCCF7F05-0BFE-4C0A-A228-6FBB0336E82B}" type="pres">
      <dgm:prSet presAssocID="{D133F137-5DAF-41C5-A1D6-92DA3A40C63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6EAE82E7-6F03-4218-AED0-DF290F6256F3}" type="pres">
      <dgm:prSet presAssocID="{D133F137-5DAF-41C5-A1D6-92DA3A40C638}" presName="spaceRect" presStyleCnt="0"/>
      <dgm:spPr/>
    </dgm:pt>
    <dgm:pt modelId="{50ACC456-EAA4-49D5-B5FE-7CE3928D3125}" type="pres">
      <dgm:prSet presAssocID="{D133F137-5DAF-41C5-A1D6-92DA3A40C638}" presName="parTx" presStyleLbl="revTx" presStyleIdx="1" presStyleCnt="5">
        <dgm:presLayoutVars>
          <dgm:chMax val="0"/>
          <dgm:chPref val="0"/>
        </dgm:presLayoutVars>
      </dgm:prSet>
      <dgm:spPr/>
    </dgm:pt>
    <dgm:pt modelId="{BC2CE3F2-9277-4C75-AC13-EF22E405660A}" type="pres">
      <dgm:prSet presAssocID="{D133F137-5DAF-41C5-A1D6-92DA3A40C638}" presName="desTx" presStyleLbl="revTx" presStyleIdx="2" presStyleCnt="5" custScaleX="42146" custScaleY="66207" custLinFactNeighborX="387" custLinFactNeighborY="24893">
        <dgm:presLayoutVars/>
      </dgm:prSet>
      <dgm:spPr/>
    </dgm:pt>
    <dgm:pt modelId="{66EE9927-88D0-4A53-ADC0-F1A43D133A80}" type="pres">
      <dgm:prSet presAssocID="{C19669B6-5A92-4BC9-ACDA-27808F603FA2}" presName="sibTrans" presStyleCnt="0"/>
      <dgm:spPr/>
    </dgm:pt>
    <dgm:pt modelId="{8A90BDB4-5402-4D59-A9F7-AFCE5744BB67}" type="pres">
      <dgm:prSet presAssocID="{00212202-3FB5-45A8-9FF2-829C3D6D973F}" presName="compNode" presStyleCnt="0"/>
      <dgm:spPr/>
    </dgm:pt>
    <dgm:pt modelId="{6270A183-D6BC-422A-BA0B-F61953BBD7C1}" type="pres">
      <dgm:prSet presAssocID="{00212202-3FB5-45A8-9FF2-829C3D6D973F}" presName="bgRect" presStyleLbl="bgShp" presStyleIdx="2" presStyleCnt="4" custLinFactNeighborX="-1384" custLinFactNeighborY="-5447"/>
      <dgm:spPr/>
    </dgm:pt>
    <dgm:pt modelId="{FADDF260-64CC-4A19-87DA-0E822FB0DAEC}" type="pres">
      <dgm:prSet presAssocID="{00212202-3FB5-45A8-9FF2-829C3D6D97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7E0F701C-24D3-4462-8F40-F87A0728C073}" type="pres">
      <dgm:prSet presAssocID="{00212202-3FB5-45A8-9FF2-829C3D6D973F}" presName="spaceRect" presStyleCnt="0"/>
      <dgm:spPr/>
    </dgm:pt>
    <dgm:pt modelId="{076C57D3-8232-42F4-96D0-C471828863D8}" type="pres">
      <dgm:prSet presAssocID="{00212202-3FB5-45A8-9FF2-829C3D6D973F}" presName="parTx" presStyleLbl="revTx" presStyleIdx="3" presStyleCnt="5">
        <dgm:presLayoutVars>
          <dgm:chMax val="0"/>
          <dgm:chPref val="0"/>
        </dgm:presLayoutVars>
      </dgm:prSet>
      <dgm:spPr/>
    </dgm:pt>
    <dgm:pt modelId="{5A2C82AF-8A2F-4780-8990-70DE678859F2}" type="pres">
      <dgm:prSet presAssocID="{1AF26C5F-E860-4680-B3CD-6D46CADFD900}" presName="sibTrans" presStyleCnt="0"/>
      <dgm:spPr/>
    </dgm:pt>
    <dgm:pt modelId="{8F3321C4-BF84-4F33-8BF1-119D0493AD18}" type="pres">
      <dgm:prSet presAssocID="{4A1A104B-115D-432E-B260-A98A56D1E29C}" presName="compNode" presStyleCnt="0"/>
      <dgm:spPr/>
    </dgm:pt>
    <dgm:pt modelId="{EB5FA343-64F0-438D-8397-9CF8741870A8}" type="pres">
      <dgm:prSet presAssocID="{4A1A104B-115D-432E-B260-A98A56D1E29C}" presName="bgRect" presStyleLbl="bgShp" presStyleIdx="3" presStyleCnt="4"/>
      <dgm:spPr/>
    </dgm:pt>
    <dgm:pt modelId="{9D35B647-390D-4100-B68C-43831C7306A3}" type="pres">
      <dgm:prSet presAssocID="{4A1A104B-115D-432E-B260-A98A56D1E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23AEFA1-5DC9-4A47-AC7E-4BC09FCC7FEB}" type="pres">
      <dgm:prSet presAssocID="{4A1A104B-115D-432E-B260-A98A56D1E29C}" presName="spaceRect" presStyleCnt="0"/>
      <dgm:spPr/>
    </dgm:pt>
    <dgm:pt modelId="{4F981755-E8B6-49C9-8A94-29EA7F35AF64}" type="pres">
      <dgm:prSet presAssocID="{4A1A104B-115D-432E-B260-A98A56D1E29C}" presName="parTx" presStyleLbl="revTx" presStyleIdx="4" presStyleCnt="5">
        <dgm:presLayoutVars>
          <dgm:chMax val="0"/>
          <dgm:chPref val="0"/>
        </dgm:presLayoutVars>
      </dgm:prSet>
      <dgm:spPr/>
    </dgm:pt>
  </dgm:ptLst>
  <dgm:cxnLst>
    <dgm:cxn modelId="{D530DC60-62C7-8A40-A4BC-40BDE4135B2D}" type="presOf" srcId="{09C38A6F-C137-4BBF-B62E-462A00E4DAA2}" destId="{E4BF09C5-451B-4D32-BDAB-6C7AA58362BC}" srcOrd="0" destOrd="0" presId="urn:microsoft.com/office/officeart/2018/2/layout/IconVerticalSolidList"/>
    <dgm:cxn modelId="{FC113946-5E05-484A-B737-1C4290E50127}" srcId="{09C38A6F-C137-4BBF-B62E-462A00E4DAA2}" destId="{4A1A104B-115D-432E-B260-A98A56D1E29C}" srcOrd="3" destOrd="0" parTransId="{11D1934E-3E55-402A-A69F-1C5936E7A1FE}" sibTransId="{EA31A5AE-0D03-48BA-9984-3BC71563B824}"/>
    <dgm:cxn modelId="{50471D69-6B7E-498D-85B1-2E0861AD8C28}" srcId="{09C38A6F-C137-4BBF-B62E-462A00E4DAA2}" destId="{4CE4FC46-DD2D-444F-A0B2-71C14DEE0D6E}" srcOrd="0" destOrd="0" parTransId="{6B79FA3D-5486-45B1-B321-0CB60A80C9BE}" sibTransId="{819BDA71-AE7B-4F31-9B7B-0E442367F7BE}"/>
    <dgm:cxn modelId="{49D40A6D-60AC-46CD-850E-D370CC3BAD82}" srcId="{09C38A6F-C137-4BBF-B62E-462A00E4DAA2}" destId="{D133F137-5DAF-41C5-A1D6-92DA3A40C638}" srcOrd="1" destOrd="0" parTransId="{13B2C149-F2D0-4825-B39B-2E1CECB53A4A}" sibTransId="{C19669B6-5A92-4BC9-ACDA-27808F603FA2}"/>
    <dgm:cxn modelId="{0C5D037D-673F-5940-B567-BD1F56233A15}" type="presOf" srcId="{4A1A104B-115D-432E-B260-A98A56D1E29C}" destId="{4F981755-E8B6-49C9-8A94-29EA7F35AF64}" srcOrd="0" destOrd="0" presId="urn:microsoft.com/office/officeart/2018/2/layout/IconVerticalSolidList"/>
    <dgm:cxn modelId="{1F470C7F-EB76-CE48-8568-400D31E2DB4C}" type="presOf" srcId="{D133F137-5DAF-41C5-A1D6-92DA3A40C638}" destId="{50ACC456-EAA4-49D5-B5FE-7CE3928D3125}" srcOrd="0" destOrd="0" presId="urn:microsoft.com/office/officeart/2018/2/layout/IconVerticalSolidList"/>
    <dgm:cxn modelId="{0D5B4FA5-59D2-604D-91CA-7371A2284A48}" type="presOf" srcId="{00212202-3FB5-45A8-9FF2-829C3D6D973F}" destId="{076C57D3-8232-42F4-96D0-C471828863D8}" srcOrd="0" destOrd="0" presId="urn:microsoft.com/office/officeart/2018/2/layout/IconVerticalSolidList"/>
    <dgm:cxn modelId="{0BE623AA-BF79-45F0-9E4F-1AC8F7231ABF}" srcId="{D133F137-5DAF-41C5-A1D6-92DA3A40C638}" destId="{9059BAE1-B0E3-48FD-8AF5-8B67C67AA715}" srcOrd="0" destOrd="0" parTransId="{13EBFA85-A11A-439C-9BF2-CC1F94DA34B8}" sibTransId="{C2811CCC-1A53-4706-B9AD-840A896EE276}"/>
    <dgm:cxn modelId="{A01DD9B4-94AB-9B4B-975B-55C036C79A50}" type="presOf" srcId="{9059BAE1-B0E3-48FD-8AF5-8B67C67AA715}" destId="{BC2CE3F2-9277-4C75-AC13-EF22E405660A}" srcOrd="0" destOrd="0" presId="urn:microsoft.com/office/officeart/2018/2/layout/IconVerticalSolidList"/>
    <dgm:cxn modelId="{FFE105E4-AE23-CC41-ABC2-B8384EFD6D30}" type="presOf" srcId="{4CE4FC46-DD2D-444F-A0B2-71C14DEE0D6E}" destId="{AAB7D19A-9040-44C3-A990-F67ECAB6DC3F}" srcOrd="0" destOrd="0" presId="urn:microsoft.com/office/officeart/2018/2/layout/IconVerticalSolidList"/>
    <dgm:cxn modelId="{2E3C4CFA-3434-43A0-85FD-E0283563D92A}" srcId="{09C38A6F-C137-4BBF-B62E-462A00E4DAA2}" destId="{00212202-3FB5-45A8-9FF2-829C3D6D973F}" srcOrd="2" destOrd="0" parTransId="{6AF2BD5C-F3F1-45E9-A55B-3772F85D1CD2}" sibTransId="{1AF26C5F-E860-4680-B3CD-6D46CADFD900}"/>
    <dgm:cxn modelId="{3DC89906-5020-0A42-B996-A870D0963B93}" type="presParOf" srcId="{E4BF09C5-451B-4D32-BDAB-6C7AA58362BC}" destId="{19DB8C83-9488-4417-95B6-C2155F43B494}" srcOrd="0" destOrd="0" presId="urn:microsoft.com/office/officeart/2018/2/layout/IconVerticalSolidList"/>
    <dgm:cxn modelId="{70A89201-6780-5E47-8DD0-BDDDB08243A4}" type="presParOf" srcId="{19DB8C83-9488-4417-95B6-C2155F43B494}" destId="{5653728E-9FF6-49B3-8487-0AB401FAAF0F}" srcOrd="0" destOrd="0" presId="urn:microsoft.com/office/officeart/2018/2/layout/IconVerticalSolidList"/>
    <dgm:cxn modelId="{741EA6B4-B21B-4D4B-AFAD-0D2427C94D45}" type="presParOf" srcId="{19DB8C83-9488-4417-95B6-C2155F43B494}" destId="{FB468FCF-96D7-4F5D-88D7-90F208CA1B5B}" srcOrd="1" destOrd="0" presId="urn:microsoft.com/office/officeart/2018/2/layout/IconVerticalSolidList"/>
    <dgm:cxn modelId="{D71B44E2-28E9-E14D-8B78-0AB3AE8ED84A}" type="presParOf" srcId="{19DB8C83-9488-4417-95B6-C2155F43B494}" destId="{710293DA-6649-414D-82A9-8EFED9639865}" srcOrd="2" destOrd="0" presId="urn:microsoft.com/office/officeart/2018/2/layout/IconVerticalSolidList"/>
    <dgm:cxn modelId="{623EF719-DAAB-8843-A45B-49869B53BE35}" type="presParOf" srcId="{19DB8C83-9488-4417-95B6-C2155F43B494}" destId="{AAB7D19A-9040-44C3-A990-F67ECAB6DC3F}" srcOrd="3" destOrd="0" presId="urn:microsoft.com/office/officeart/2018/2/layout/IconVerticalSolidList"/>
    <dgm:cxn modelId="{17523813-C2C0-5743-BF15-C0DD7184075A}" type="presParOf" srcId="{E4BF09C5-451B-4D32-BDAB-6C7AA58362BC}" destId="{A0BD0E5A-C6EB-40F9-90D8-810460006C24}" srcOrd="1" destOrd="0" presId="urn:microsoft.com/office/officeart/2018/2/layout/IconVerticalSolidList"/>
    <dgm:cxn modelId="{35928112-0F35-A146-B931-794663ADB757}" type="presParOf" srcId="{E4BF09C5-451B-4D32-BDAB-6C7AA58362BC}" destId="{7B02EA02-D1EA-4F4B-BC2B-03FE1562384B}" srcOrd="2" destOrd="0" presId="urn:microsoft.com/office/officeart/2018/2/layout/IconVerticalSolidList"/>
    <dgm:cxn modelId="{E2A22EA8-D8BB-5446-8FD8-5A1D0C454169}" type="presParOf" srcId="{7B02EA02-D1EA-4F4B-BC2B-03FE1562384B}" destId="{99E34C63-DA0A-4D8D-9D26-57118A25290A}" srcOrd="0" destOrd="0" presId="urn:microsoft.com/office/officeart/2018/2/layout/IconVerticalSolidList"/>
    <dgm:cxn modelId="{AA9AF504-17D7-5549-91B3-694E256EDC42}" type="presParOf" srcId="{7B02EA02-D1EA-4F4B-BC2B-03FE1562384B}" destId="{FCCF7F05-0BFE-4C0A-A228-6FBB0336E82B}" srcOrd="1" destOrd="0" presId="urn:microsoft.com/office/officeart/2018/2/layout/IconVerticalSolidList"/>
    <dgm:cxn modelId="{741F9868-4258-EA4B-9A9B-011A3D693369}" type="presParOf" srcId="{7B02EA02-D1EA-4F4B-BC2B-03FE1562384B}" destId="{6EAE82E7-6F03-4218-AED0-DF290F6256F3}" srcOrd="2" destOrd="0" presId="urn:microsoft.com/office/officeart/2018/2/layout/IconVerticalSolidList"/>
    <dgm:cxn modelId="{22EAF75A-440C-D446-986E-8C29BEE440F0}" type="presParOf" srcId="{7B02EA02-D1EA-4F4B-BC2B-03FE1562384B}" destId="{50ACC456-EAA4-49D5-B5FE-7CE3928D3125}" srcOrd="3" destOrd="0" presId="urn:microsoft.com/office/officeart/2018/2/layout/IconVerticalSolidList"/>
    <dgm:cxn modelId="{3E840E24-A7D7-0146-BDFD-3E1DA740F55E}" type="presParOf" srcId="{7B02EA02-D1EA-4F4B-BC2B-03FE1562384B}" destId="{BC2CE3F2-9277-4C75-AC13-EF22E405660A}" srcOrd="4" destOrd="0" presId="urn:microsoft.com/office/officeart/2018/2/layout/IconVerticalSolidList"/>
    <dgm:cxn modelId="{3417FB12-AF7F-D14F-BCBE-4B30174D36BA}" type="presParOf" srcId="{E4BF09C5-451B-4D32-BDAB-6C7AA58362BC}" destId="{66EE9927-88D0-4A53-ADC0-F1A43D133A80}" srcOrd="3" destOrd="0" presId="urn:microsoft.com/office/officeart/2018/2/layout/IconVerticalSolidList"/>
    <dgm:cxn modelId="{AA9CA25F-D8EF-4F45-85BD-63CB30A2BBBB}" type="presParOf" srcId="{E4BF09C5-451B-4D32-BDAB-6C7AA58362BC}" destId="{8A90BDB4-5402-4D59-A9F7-AFCE5744BB67}" srcOrd="4" destOrd="0" presId="urn:microsoft.com/office/officeart/2018/2/layout/IconVerticalSolidList"/>
    <dgm:cxn modelId="{9082D750-2D03-FE47-90A6-3978FC6C88C1}" type="presParOf" srcId="{8A90BDB4-5402-4D59-A9F7-AFCE5744BB67}" destId="{6270A183-D6BC-422A-BA0B-F61953BBD7C1}" srcOrd="0" destOrd="0" presId="urn:microsoft.com/office/officeart/2018/2/layout/IconVerticalSolidList"/>
    <dgm:cxn modelId="{DC19E2C1-A1D9-5044-97DD-100A78E6BDDB}" type="presParOf" srcId="{8A90BDB4-5402-4D59-A9F7-AFCE5744BB67}" destId="{FADDF260-64CC-4A19-87DA-0E822FB0DAEC}" srcOrd="1" destOrd="0" presId="urn:microsoft.com/office/officeart/2018/2/layout/IconVerticalSolidList"/>
    <dgm:cxn modelId="{647D7236-5E91-3C48-ABF8-F13FFCE98C97}" type="presParOf" srcId="{8A90BDB4-5402-4D59-A9F7-AFCE5744BB67}" destId="{7E0F701C-24D3-4462-8F40-F87A0728C073}" srcOrd="2" destOrd="0" presId="urn:microsoft.com/office/officeart/2018/2/layout/IconVerticalSolidList"/>
    <dgm:cxn modelId="{24BC4ED8-98B3-A943-8897-F6561E963685}" type="presParOf" srcId="{8A90BDB4-5402-4D59-A9F7-AFCE5744BB67}" destId="{076C57D3-8232-42F4-96D0-C471828863D8}" srcOrd="3" destOrd="0" presId="urn:microsoft.com/office/officeart/2018/2/layout/IconVerticalSolidList"/>
    <dgm:cxn modelId="{7BC595F6-9B98-6E4B-8ADF-DD3B32316E1E}" type="presParOf" srcId="{E4BF09C5-451B-4D32-BDAB-6C7AA58362BC}" destId="{5A2C82AF-8A2F-4780-8990-70DE678859F2}" srcOrd="5" destOrd="0" presId="urn:microsoft.com/office/officeart/2018/2/layout/IconVerticalSolidList"/>
    <dgm:cxn modelId="{C5E04930-CBD6-9742-8A32-44D0AF775ADA}" type="presParOf" srcId="{E4BF09C5-451B-4D32-BDAB-6C7AA58362BC}" destId="{8F3321C4-BF84-4F33-8BF1-119D0493AD18}" srcOrd="6" destOrd="0" presId="urn:microsoft.com/office/officeart/2018/2/layout/IconVerticalSolidList"/>
    <dgm:cxn modelId="{6B228D2A-55A2-184A-8DB6-F59066F2591E}" type="presParOf" srcId="{8F3321C4-BF84-4F33-8BF1-119D0493AD18}" destId="{EB5FA343-64F0-438D-8397-9CF8741870A8}" srcOrd="0" destOrd="0" presId="urn:microsoft.com/office/officeart/2018/2/layout/IconVerticalSolidList"/>
    <dgm:cxn modelId="{959CFC56-4C5D-174D-9C78-5710134C5665}" type="presParOf" srcId="{8F3321C4-BF84-4F33-8BF1-119D0493AD18}" destId="{9D35B647-390D-4100-B68C-43831C7306A3}" srcOrd="1" destOrd="0" presId="urn:microsoft.com/office/officeart/2018/2/layout/IconVerticalSolidList"/>
    <dgm:cxn modelId="{54A46C19-864A-6C4A-86C2-9417131BA79C}" type="presParOf" srcId="{8F3321C4-BF84-4F33-8BF1-119D0493AD18}" destId="{E23AEFA1-5DC9-4A47-AC7E-4BC09FCC7FEB}" srcOrd="2" destOrd="0" presId="urn:microsoft.com/office/officeart/2018/2/layout/IconVerticalSolidList"/>
    <dgm:cxn modelId="{DBF1D5B4-C343-F94D-AE2D-AE3C3E718304}" type="presParOf" srcId="{8F3321C4-BF84-4F33-8BF1-119D0493AD18}" destId="{4F981755-E8B6-49C9-8A94-29EA7F35AF6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3728E-9FF6-49B3-8487-0AB401FAAF0F}">
      <dsp:nvSpPr>
        <dsp:cNvPr id="0" name=""/>
        <dsp:cNvSpPr/>
      </dsp:nvSpPr>
      <dsp:spPr>
        <a:xfrm>
          <a:off x="0" y="3516"/>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68FCF-96D7-4F5D-88D7-90F208CA1B5B}">
      <dsp:nvSpPr>
        <dsp:cNvPr id="0" name=""/>
        <dsp:cNvSpPr/>
      </dsp:nvSpPr>
      <dsp:spPr>
        <a:xfrm>
          <a:off x="226507" y="171693"/>
          <a:ext cx="411831" cy="4118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7D19A-9040-44C3-A990-F67ECAB6DC3F}">
      <dsp:nvSpPr>
        <dsp:cNvPr id="0" name=""/>
        <dsp:cNvSpPr/>
      </dsp:nvSpPr>
      <dsp:spPr>
        <a:xfrm>
          <a:off x="864845" y="3217"/>
          <a:ext cx="3187853"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dirty="0"/>
            <a:t>Enter 9 Digit Student ID </a:t>
          </a:r>
        </a:p>
      </dsp:txBody>
      <dsp:txXfrm>
        <a:off x="864845" y="3217"/>
        <a:ext cx="3187853" cy="748784"/>
      </dsp:txXfrm>
    </dsp:sp>
    <dsp:sp modelId="{99E34C63-DA0A-4D8D-9D26-57118A25290A}">
      <dsp:nvSpPr>
        <dsp:cNvPr id="0" name=""/>
        <dsp:cNvSpPr/>
      </dsp:nvSpPr>
      <dsp:spPr>
        <a:xfrm>
          <a:off x="0" y="939197"/>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F7F05-0BFE-4C0A-A228-6FBB0336E82B}">
      <dsp:nvSpPr>
        <dsp:cNvPr id="0" name=""/>
        <dsp:cNvSpPr/>
      </dsp:nvSpPr>
      <dsp:spPr>
        <a:xfrm>
          <a:off x="226507" y="1107673"/>
          <a:ext cx="411831" cy="4118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CC456-EAA4-49D5-B5FE-7CE3928D3125}">
      <dsp:nvSpPr>
        <dsp:cNvPr id="0" name=""/>
        <dsp:cNvSpPr/>
      </dsp:nvSpPr>
      <dsp:spPr>
        <a:xfrm>
          <a:off x="864845" y="939197"/>
          <a:ext cx="1824095"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dirty="0"/>
            <a:t>Academic Institution</a:t>
          </a:r>
        </a:p>
      </dsp:txBody>
      <dsp:txXfrm>
        <a:off x="864845" y="939197"/>
        <a:ext cx="1824095" cy="748784"/>
      </dsp:txXfrm>
    </dsp:sp>
    <dsp:sp modelId="{BC2CE3F2-9277-4C75-AC13-EF22E405660A}">
      <dsp:nvSpPr>
        <dsp:cNvPr id="0" name=""/>
        <dsp:cNvSpPr/>
      </dsp:nvSpPr>
      <dsp:spPr>
        <a:xfrm>
          <a:off x="3088713" y="1146570"/>
          <a:ext cx="574769" cy="328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518" tIns="52518" rIns="52518" bIns="52518" numCol="1" spcCol="1270" anchor="ctr" anchorCtr="0">
          <a:noAutofit/>
        </a:bodyPr>
        <a:lstStyle/>
        <a:p>
          <a:pPr marL="0" lvl="0" indent="0" algn="l" defTabSz="488950">
            <a:lnSpc>
              <a:spcPct val="90000"/>
            </a:lnSpc>
            <a:spcBef>
              <a:spcPct val="0"/>
            </a:spcBef>
            <a:spcAft>
              <a:spcPct val="35000"/>
            </a:spcAft>
            <a:buNone/>
          </a:pPr>
          <a:r>
            <a:rPr lang="en-US" sz="1100" kern="1200" dirty="0"/>
            <a:t>UNCCH	 </a:t>
          </a:r>
        </a:p>
      </dsp:txBody>
      <dsp:txXfrm>
        <a:off x="3088713" y="1146570"/>
        <a:ext cx="574769" cy="328540"/>
      </dsp:txXfrm>
    </dsp:sp>
    <dsp:sp modelId="{6270A183-D6BC-422A-BA0B-F61953BBD7C1}">
      <dsp:nvSpPr>
        <dsp:cNvPr id="0" name=""/>
        <dsp:cNvSpPr/>
      </dsp:nvSpPr>
      <dsp:spPr>
        <a:xfrm>
          <a:off x="0" y="1834391"/>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DDF260-64CC-4A19-87DA-0E822FB0DAEC}">
      <dsp:nvSpPr>
        <dsp:cNvPr id="0" name=""/>
        <dsp:cNvSpPr/>
      </dsp:nvSpPr>
      <dsp:spPr>
        <a:xfrm>
          <a:off x="226507" y="2043653"/>
          <a:ext cx="411831" cy="4118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6C57D3-8232-42F4-96D0-C471828863D8}">
      <dsp:nvSpPr>
        <dsp:cNvPr id="0" name=""/>
        <dsp:cNvSpPr/>
      </dsp:nvSpPr>
      <dsp:spPr>
        <a:xfrm>
          <a:off x="864845" y="1875177"/>
          <a:ext cx="3187853"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a:t>Term</a:t>
          </a:r>
        </a:p>
      </dsp:txBody>
      <dsp:txXfrm>
        <a:off x="864845" y="1875177"/>
        <a:ext cx="3187853" cy="748784"/>
      </dsp:txXfrm>
    </dsp:sp>
    <dsp:sp modelId="{EB5FA343-64F0-438D-8397-9CF8741870A8}">
      <dsp:nvSpPr>
        <dsp:cNvPr id="0" name=""/>
        <dsp:cNvSpPr/>
      </dsp:nvSpPr>
      <dsp:spPr>
        <a:xfrm>
          <a:off x="0" y="2811157"/>
          <a:ext cx="4053545" cy="74878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35B647-390D-4100-B68C-43831C7306A3}">
      <dsp:nvSpPr>
        <dsp:cNvPr id="0" name=""/>
        <dsp:cNvSpPr/>
      </dsp:nvSpPr>
      <dsp:spPr>
        <a:xfrm>
          <a:off x="226507" y="2979634"/>
          <a:ext cx="411831" cy="4118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981755-E8B6-49C9-8A94-29EA7F35AF64}">
      <dsp:nvSpPr>
        <dsp:cNvPr id="0" name=""/>
        <dsp:cNvSpPr/>
      </dsp:nvSpPr>
      <dsp:spPr>
        <a:xfrm>
          <a:off x="864845" y="2811157"/>
          <a:ext cx="3187853" cy="748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246" tIns="79246" rIns="79246" bIns="79246" numCol="1" spcCol="1270" anchor="ctr" anchorCtr="0">
          <a:noAutofit/>
        </a:bodyPr>
        <a:lstStyle/>
        <a:p>
          <a:pPr marL="0" lvl="0" indent="0" algn="l" defTabSz="933450">
            <a:lnSpc>
              <a:spcPct val="90000"/>
            </a:lnSpc>
            <a:spcBef>
              <a:spcPct val="0"/>
            </a:spcBef>
            <a:spcAft>
              <a:spcPct val="35000"/>
            </a:spcAft>
            <a:buNone/>
          </a:pPr>
          <a:r>
            <a:rPr lang="en-US" sz="2100" kern="1200" dirty="0"/>
            <a:t>Academic Career </a:t>
          </a:r>
        </a:p>
      </dsp:txBody>
      <dsp:txXfrm>
        <a:off x="864845" y="2811157"/>
        <a:ext cx="3187853" cy="74878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4B6C65F6-1B49-FB4D-ABAB-3DFA2D242B4C}" type="datetimeFigureOut">
              <a:rPr lang="en-US" smtClean="0"/>
              <a:t>12/3/2021</a:t>
            </a:fld>
            <a:endParaRPr lang="en-US"/>
          </a:p>
        </p:txBody>
      </p:sp>
      <p:sp>
        <p:nvSpPr>
          <p:cNvPr id="4" name="Slide Image Placeholder 3"/>
          <p:cNvSpPr>
            <a:spLocks noGrp="1" noRot="1" noChangeAspect="1"/>
          </p:cNvSpPr>
          <p:nvPr>
            <p:ph type="sldImg" idx="2"/>
          </p:nvPr>
        </p:nvSpPr>
        <p:spPr>
          <a:xfrm>
            <a:off x="1477963" y="1173163"/>
            <a:ext cx="41465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4AF135A-9C5B-E246-A0A1-BAB5FF20B028}" type="slidenum">
              <a:rPr lang="en-US" smtClean="0"/>
              <a:t>‹#›</a:t>
            </a:fld>
            <a:endParaRPr lang="en-US"/>
          </a:p>
        </p:txBody>
      </p:sp>
    </p:spTree>
    <p:extLst>
      <p:ext uri="{BB962C8B-B14F-4D97-AF65-F5344CB8AC3E}">
        <p14:creationId xmlns:p14="http://schemas.microsoft.com/office/powerpoint/2010/main" val="2458069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video we will learn how to  request a cost of attendance adjustment in grad star .</a:t>
            </a:r>
          </a:p>
        </p:txBody>
      </p:sp>
      <p:sp>
        <p:nvSpPr>
          <p:cNvPr id="4" name="Slide Number Placeholder 3"/>
          <p:cNvSpPr>
            <a:spLocks noGrp="1"/>
          </p:cNvSpPr>
          <p:nvPr>
            <p:ph type="sldNum" sz="quarter" idx="5"/>
          </p:nvPr>
        </p:nvSpPr>
        <p:spPr/>
        <p:txBody>
          <a:bodyPr/>
          <a:lstStyle/>
          <a:p>
            <a:fld id="{44AF135A-9C5B-E246-A0A1-BAB5FF20B028}" type="slidenum">
              <a:rPr lang="en-US" smtClean="0"/>
              <a:t>1</a:t>
            </a:fld>
            <a:endParaRPr lang="en-US"/>
          </a:p>
        </p:txBody>
      </p:sp>
    </p:spTree>
    <p:extLst>
      <p:ext uri="{BB962C8B-B14F-4D97-AF65-F5344CB8AC3E}">
        <p14:creationId xmlns:p14="http://schemas.microsoft.com/office/powerpoint/2010/main" val="1801555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Bao’s roommate has become abusive which is putting a strain on living conditions . The abusive situation is affecting  Bao’s ability  to function academically and socially. Bao confides with Student Affairs about the situation and is granted emergency funds.  </a:t>
            </a:r>
          </a:p>
          <a:p>
            <a:endParaRPr lang="en-US" dirty="0"/>
          </a:p>
          <a:p>
            <a:r>
              <a:rPr lang="en-US" dirty="0"/>
              <a:t>Student affairs contacts the Office of Scholarships and Student Aid (OSSA) to inquire about Bao’s aid status. The OSSA confirms that  Bao has applied for financial aid. Student affairs completes a COA adjustment request so that Bao’s payment is recorded as aid and his aid eligibility is adjusted so that he receives the emergency funds needed to relocate. </a:t>
            </a:r>
          </a:p>
        </p:txBody>
      </p:sp>
      <p:sp>
        <p:nvSpPr>
          <p:cNvPr id="4" name="Slide Number Placeholder 3"/>
          <p:cNvSpPr>
            <a:spLocks noGrp="1"/>
          </p:cNvSpPr>
          <p:nvPr>
            <p:ph type="sldNum" sz="quarter" idx="5"/>
          </p:nvPr>
        </p:nvSpPr>
        <p:spPr/>
        <p:txBody>
          <a:bodyPr/>
          <a:lstStyle/>
          <a:p>
            <a:fld id="{44AF135A-9C5B-E246-A0A1-BAB5FF20B028}" type="slidenum">
              <a:rPr lang="en-US" smtClean="0"/>
              <a:t>10</a:t>
            </a:fld>
            <a:endParaRPr lang="en-US"/>
          </a:p>
        </p:txBody>
      </p:sp>
    </p:spTree>
    <p:extLst>
      <p:ext uri="{BB962C8B-B14F-4D97-AF65-F5344CB8AC3E}">
        <p14:creationId xmlns:p14="http://schemas.microsoft.com/office/powerpoint/2010/main" val="3643669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to requesting a COA adjustment in grad star is to mark the student eligible on the grad star eligibility selection page. Enter the students 9- digit ID number,  academic institution which will always be UNCCH , the term , and the academic year and click search. </a:t>
            </a:r>
          </a:p>
          <a:p>
            <a:endParaRPr lang="en-US" dirty="0"/>
          </a:p>
          <a:p>
            <a:r>
              <a:rPr lang="en-US" dirty="0"/>
              <a:t>See GradStar Step-by Step Guide at https://gradschool.unc.edu/policies/faculty-staff/gradstar/ </a:t>
            </a:r>
          </a:p>
          <a:p>
            <a:endParaRPr lang="en-US" dirty="0"/>
          </a:p>
        </p:txBody>
      </p:sp>
      <p:sp>
        <p:nvSpPr>
          <p:cNvPr id="4" name="Slide Number Placeholder 3"/>
          <p:cNvSpPr>
            <a:spLocks noGrp="1"/>
          </p:cNvSpPr>
          <p:nvPr>
            <p:ph type="sldNum" sz="quarter" idx="5"/>
          </p:nvPr>
        </p:nvSpPr>
        <p:spPr/>
        <p:txBody>
          <a:bodyPr/>
          <a:lstStyle/>
          <a:p>
            <a:fld id="{44AF135A-9C5B-E246-A0A1-BAB5FF20B028}" type="slidenum">
              <a:rPr lang="en-US" smtClean="0"/>
              <a:t>11</a:t>
            </a:fld>
            <a:endParaRPr lang="en-US"/>
          </a:p>
        </p:txBody>
      </p:sp>
    </p:spTree>
    <p:extLst>
      <p:ext uri="{BB962C8B-B14F-4D97-AF65-F5344CB8AC3E}">
        <p14:creationId xmlns:p14="http://schemas.microsoft.com/office/powerpoint/2010/main" val="2442285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When you arrive on the eligibility selection page make sure there is a degree and program listed.  Next, click the box by departmental award, and save the page. </a:t>
            </a:r>
          </a:p>
          <a:p>
            <a:pPr defTabSz="942289">
              <a:defRPr/>
            </a:pPr>
            <a:endParaRPr lang="en-US" dirty="0"/>
          </a:p>
          <a:p>
            <a:pPr defTabSz="942289">
              <a:defRPr/>
            </a:pPr>
            <a:endParaRPr lang="en-US" dirty="0"/>
          </a:p>
          <a:p>
            <a:pPr defTabSz="942289">
              <a:defRPr/>
            </a:pPr>
            <a:r>
              <a:rPr lang="en-US" dirty="0"/>
              <a:t>See GradStar Step-by Step Guide at https://gradschool.unc.edu/policies/faculty-staff/gradstar/ </a:t>
            </a:r>
          </a:p>
          <a:p>
            <a:endParaRPr lang="en-US" dirty="0"/>
          </a:p>
        </p:txBody>
      </p:sp>
      <p:sp>
        <p:nvSpPr>
          <p:cNvPr id="4" name="Slide Number Placeholder 3"/>
          <p:cNvSpPr>
            <a:spLocks noGrp="1"/>
          </p:cNvSpPr>
          <p:nvPr>
            <p:ph type="sldNum" sz="quarter" idx="5"/>
          </p:nvPr>
        </p:nvSpPr>
        <p:spPr/>
        <p:txBody>
          <a:bodyPr/>
          <a:lstStyle/>
          <a:p>
            <a:fld id="{44AF135A-9C5B-E246-A0A1-BAB5FF20B028}" type="slidenum">
              <a:rPr lang="en-US" smtClean="0"/>
              <a:t>12</a:t>
            </a:fld>
            <a:endParaRPr lang="en-US"/>
          </a:p>
        </p:txBody>
      </p:sp>
    </p:spTree>
    <p:extLst>
      <p:ext uri="{BB962C8B-B14F-4D97-AF65-F5344CB8AC3E}">
        <p14:creationId xmlns:p14="http://schemas.microsoft.com/office/powerpoint/2010/main" val="1469920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the grad star maintenance page and enter the award type , chartfield data and award amount. After the award amount is entered click on adjust COA. </a:t>
            </a:r>
          </a:p>
        </p:txBody>
      </p:sp>
      <p:sp>
        <p:nvSpPr>
          <p:cNvPr id="4" name="Slide Number Placeholder 3"/>
          <p:cNvSpPr>
            <a:spLocks noGrp="1"/>
          </p:cNvSpPr>
          <p:nvPr>
            <p:ph type="sldNum" sz="quarter" idx="5"/>
          </p:nvPr>
        </p:nvSpPr>
        <p:spPr/>
        <p:txBody>
          <a:bodyPr/>
          <a:lstStyle/>
          <a:p>
            <a:fld id="{44AF135A-9C5B-E246-A0A1-BAB5FF20B028}" type="slidenum">
              <a:rPr lang="en-US" smtClean="0"/>
              <a:t>13</a:t>
            </a:fld>
            <a:endParaRPr lang="en-US"/>
          </a:p>
        </p:txBody>
      </p:sp>
    </p:spTree>
    <p:extLst>
      <p:ext uri="{BB962C8B-B14F-4D97-AF65-F5344CB8AC3E}">
        <p14:creationId xmlns:p14="http://schemas.microsoft.com/office/powerpoint/2010/main" val="1897460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requesting a COA adjustment you will need to attest that the COA increase is needed for academic related expenses.</a:t>
            </a:r>
          </a:p>
          <a:p>
            <a:endParaRPr lang="en-US" dirty="0"/>
          </a:p>
          <a:p>
            <a:r>
              <a:rPr lang="en-US" dirty="0"/>
              <a:t> In addition, the department will need to maintain documentation for the COA request for a minimum of five years. Documentation must be maintained such that in the event of an audit, the  OSSA can contact the department to obtain information about why the COA adjustment was made. </a:t>
            </a:r>
          </a:p>
          <a:p>
            <a:endParaRPr lang="en-US" dirty="0"/>
          </a:p>
          <a:p>
            <a:r>
              <a:rPr lang="en-US" dirty="0"/>
              <a:t>Documentation can include and items such as receipts that document travel purchases , documentation of emergency expenses, documentation of required travel research or internship expenses for required academic work.</a:t>
            </a:r>
          </a:p>
          <a:p>
            <a:endParaRPr lang="en-US" dirty="0"/>
          </a:p>
          <a:p>
            <a:r>
              <a:rPr lang="en-US" dirty="0"/>
              <a:t>To complete the attestation , you will provide the COA increase (or adjustment amount )you are requesting. The date the request is being made. You also need to check the “I agree” box and click submit.  </a:t>
            </a:r>
          </a:p>
          <a:p>
            <a:endParaRPr lang="en-US" dirty="0"/>
          </a:p>
          <a:p>
            <a:endParaRPr lang="en-US" dirty="0"/>
          </a:p>
        </p:txBody>
      </p:sp>
      <p:sp>
        <p:nvSpPr>
          <p:cNvPr id="4" name="Slide Number Placeholder 3"/>
          <p:cNvSpPr>
            <a:spLocks noGrp="1"/>
          </p:cNvSpPr>
          <p:nvPr>
            <p:ph type="sldNum" sz="quarter" idx="5"/>
          </p:nvPr>
        </p:nvSpPr>
        <p:spPr/>
        <p:txBody>
          <a:bodyPr/>
          <a:lstStyle/>
          <a:p>
            <a:fld id="{44AF135A-9C5B-E246-A0A1-BAB5FF20B028}" type="slidenum">
              <a:rPr lang="en-US" smtClean="0"/>
              <a:t>14</a:t>
            </a:fld>
            <a:endParaRPr lang="en-US"/>
          </a:p>
        </p:txBody>
      </p:sp>
    </p:spTree>
    <p:extLst>
      <p:ext uri="{BB962C8B-B14F-4D97-AF65-F5344CB8AC3E}">
        <p14:creationId xmlns:p14="http://schemas.microsoft.com/office/powerpoint/2010/main" val="18127582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attestation is completed, you can view your, as well as any other COA adjustment requests that have been made for the student. Click on the view cost of attendance tab. Next,  you will be able to see the COA amount(s) requested,  which users made the request, and the date it was requested.  </a:t>
            </a:r>
          </a:p>
        </p:txBody>
      </p:sp>
      <p:sp>
        <p:nvSpPr>
          <p:cNvPr id="4" name="Slide Number Placeholder 3"/>
          <p:cNvSpPr>
            <a:spLocks noGrp="1"/>
          </p:cNvSpPr>
          <p:nvPr>
            <p:ph type="sldNum" sz="quarter" idx="5"/>
          </p:nvPr>
        </p:nvSpPr>
        <p:spPr/>
        <p:txBody>
          <a:bodyPr/>
          <a:lstStyle/>
          <a:p>
            <a:fld id="{44AF135A-9C5B-E246-A0A1-BAB5FF20B028}" type="slidenum">
              <a:rPr lang="en-US" smtClean="0"/>
              <a:t>15</a:t>
            </a:fld>
            <a:endParaRPr lang="en-US"/>
          </a:p>
        </p:txBody>
      </p:sp>
    </p:spTree>
    <p:extLst>
      <p:ext uri="{BB962C8B-B14F-4D97-AF65-F5344CB8AC3E}">
        <p14:creationId xmlns:p14="http://schemas.microsoft.com/office/powerpoint/2010/main" val="3620100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other awards to be entered, save the page. </a:t>
            </a:r>
          </a:p>
        </p:txBody>
      </p:sp>
      <p:sp>
        <p:nvSpPr>
          <p:cNvPr id="4" name="Slide Number Placeholder 3"/>
          <p:cNvSpPr>
            <a:spLocks noGrp="1"/>
          </p:cNvSpPr>
          <p:nvPr>
            <p:ph type="sldNum" sz="quarter" idx="5"/>
          </p:nvPr>
        </p:nvSpPr>
        <p:spPr/>
        <p:txBody>
          <a:bodyPr/>
          <a:lstStyle/>
          <a:p>
            <a:fld id="{44AF135A-9C5B-E246-A0A1-BAB5FF20B028}" type="slidenum">
              <a:rPr lang="en-US" smtClean="0"/>
              <a:t>16</a:t>
            </a:fld>
            <a:endParaRPr lang="en-US"/>
          </a:p>
        </p:txBody>
      </p:sp>
    </p:spTree>
    <p:extLst>
      <p:ext uri="{BB962C8B-B14F-4D97-AF65-F5344CB8AC3E}">
        <p14:creationId xmlns:p14="http://schemas.microsoft.com/office/powerpoint/2010/main" val="757715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made a COA adjustment request in grad star, the request will automatically be sent to the office of scholarships and student aid for review and processing. </a:t>
            </a:r>
          </a:p>
          <a:p>
            <a:endParaRPr lang="en-US" dirty="0"/>
          </a:p>
          <a:p>
            <a:r>
              <a:rPr lang="en-US" dirty="0"/>
              <a:t>The Office of  Scholarships and Student Aid will follow up with the grad star user via email after the request has been successfully processed .</a:t>
            </a:r>
          </a:p>
        </p:txBody>
      </p:sp>
      <p:sp>
        <p:nvSpPr>
          <p:cNvPr id="4" name="Slide Number Placeholder 3"/>
          <p:cNvSpPr>
            <a:spLocks noGrp="1"/>
          </p:cNvSpPr>
          <p:nvPr>
            <p:ph type="sldNum" sz="quarter" idx="5"/>
          </p:nvPr>
        </p:nvSpPr>
        <p:spPr/>
        <p:txBody>
          <a:bodyPr/>
          <a:lstStyle/>
          <a:p>
            <a:fld id="{44AF135A-9C5B-E246-A0A1-BAB5FF20B028}" type="slidenum">
              <a:rPr lang="en-US" smtClean="0"/>
              <a:t>17</a:t>
            </a:fld>
            <a:endParaRPr lang="en-US"/>
          </a:p>
        </p:txBody>
      </p:sp>
    </p:spTree>
    <p:extLst>
      <p:ext uri="{BB962C8B-B14F-4D97-AF65-F5344CB8AC3E}">
        <p14:creationId xmlns:p14="http://schemas.microsoft.com/office/powerpoint/2010/main" val="1495617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Congratulations! You now know how to make a cost of attendance adjustment request in grad star. </a:t>
            </a:r>
          </a:p>
        </p:txBody>
      </p:sp>
      <p:sp>
        <p:nvSpPr>
          <p:cNvPr id="4" name="Slide Number Placeholder 3"/>
          <p:cNvSpPr>
            <a:spLocks noGrp="1"/>
          </p:cNvSpPr>
          <p:nvPr>
            <p:ph type="sldNum" sz="quarter" idx="5"/>
          </p:nvPr>
        </p:nvSpPr>
        <p:spPr/>
        <p:txBody>
          <a:bodyPr/>
          <a:lstStyle/>
          <a:p>
            <a:fld id="{44AF135A-9C5B-E246-A0A1-BAB5FF20B028}" type="slidenum">
              <a:rPr lang="en-US" smtClean="0"/>
              <a:t>18</a:t>
            </a:fld>
            <a:endParaRPr lang="en-US"/>
          </a:p>
        </p:txBody>
      </p:sp>
    </p:spTree>
    <p:extLst>
      <p:ext uri="{BB962C8B-B14F-4D97-AF65-F5344CB8AC3E}">
        <p14:creationId xmlns:p14="http://schemas.microsoft.com/office/powerpoint/2010/main" val="47751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course, you will understand the purpose of a cost of attendance adjustment, be aware of departmental responsibilities to maintain documentation, and know how to request a COA adjustment  in GradStar for emergency, research/ internship, dependent care and travel award types. </a:t>
            </a:r>
          </a:p>
        </p:txBody>
      </p:sp>
      <p:sp>
        <p:nvSpPr>
          <p:cNvPr id="4" name="Slide Number Placeholder 3"/>
          <p:cNvSpPr>
            <a:spLocks noGrp="1"/>
          </p:cNvSpPr>
          <p:nvPr>
            <p:ph type="sldNum" sz="quarter" idx="5"/>
          </p:nvPr>
        </p:nvSpPr>
        <p:spPr/>
        <p:txBody>
          <a:bodyPr/>
          <a:lstStyle/>
          <a:p>
            <a:fld id="{44AF135A-9C5B-E246-A0A1-BAB5FF20B028}" type="slidenum">
              <a:rPr lang="en-US" smtClean="0"/>
              <a:t>2</a:t>
            </a:fld>
            <a:endParaRPr lang="en-US"/>
          </a:p>
        </p:txBody>
      </p:sp>
    </p:spTree>
    <p:extLst>
      <p:ext uri="{BB962C8B-B14F-4D97-AF65-F5344CB8AC3E}">
        <p14:creationId xmlns:p14="http://schemas.microsoft.com/office/powerpoint/2010/main" val="4259594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For the duration of this course,  the abbreviation COA will be used often be used to reference the words Cost of Attendance.</a:t>
            </a:r>
          </a:p>
        </p:txBody>
      </p:sp>
      <p:sp>
        <p:nvSpPr>
          <p:cNvPr id="4" name="Slide Number Placeholder 3"/>
          <p:cNvSpPr>
            <a:spLocks noGrp="1"/>
          </p:cNvSpPr>
          <p:nvPr>
            <p:ph type="sldNum" sz="quarter" idx="5"/>
          </p:nvPr>
        </p:nvSpPr>
        <p:spPr/>
        <p:txBody>
          <a:bodyPr/>
          <a:lstStyle/>
          <a:p>
            <a:fld id="{44AF135A-9C5B-E246-A0A1-BAB5FF20B028}" type="slidenum">
              <a:rPr lang="en-US" smtClean="0"/>
              <a:t>3</a:t>
            </a:fld>
            <a:endParaRPr lang="en-US"/>
          </a:p>
        </p:txBody>
      </p:sp>
    </p:spTree>
    <p:extLst>
      <p:ext uri="{BB962C8B-B14F-4D97-AF65-F5344CB8AC3E}">
        <p14:creationId xmlns:p14="http://schemas.microsoft.com/office/powerpoint/2010/main" val="32846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cost of attendance adjustment is to add educational expenses not originally included in the financial aid COA to the COA. </a:t>
            </a:r>
          </a:p>
          <a:p>
            <a:endParaRPr lang="en-US" dirty="0"/>
          </a:p>
          <a:p>
            <a:r>
              <a:rPr lang="en-US" dirty="0"/>
              <a:t>Ensure that student payments are recording properly as aid to adhere to financial aid compliance guidelines.</a:t>
            </a:r>
          </a:p>
          <a:p>
            <a:endParaRPr lang="en-US" dirty="0"/>
          </a:p>
          <a:p>
            <a:r>
              <a:rPr lang="en-US" dirty="0"/>
              <a:t>Increase aid eligibility which allows financial aid recipients to receive payments specifically designated for travel, research/internships, dependent care or emergencies.</a:t>
            </a:r>
          </a:p>
          <a:p>
            <a:endParaRPr lang="en-US" dirty="0"/>
          </a:p>
          <a:p>
            <a:r>
              <a:rPr lang="en-US" dirty="0"/>
              <a:t>A complete list of all components for the financial aid COA is listed on the Office of Scholarships and Student Aid website </a:t>
            </a:r>
          </a:p>
        </p:txBody>
      </p:sp>
      <p:sp>
        <p:nvSpPr>
          <p:cNvPr id="4" name="Slide Number Placeholder 3"/>
          <p:cNvSpPr>
            <a:spLocks noGrp="1"/>
          </p:cNvSpPr>
          <p:nvPr>
            <p:ph type="sldNum" sz="quarter" idx="5"/>
          </p:nvPr>
        </p:nvSpPr>
        <p:spPr/>
        <p:txBody>
          <a:bodyPr/>
          <a:lstStyle/>
          <a:p>
            <a:fld id="{44AF135A-9C5B-E246-A0A1-BAB5FF20B028}" type="slidenum">
              <a:rPr lang="en-US" smtClean="0"/>
              <a:t>4</a:t>
            </a:fld>
            <a:endParaRPr lang="en-US"/>
          </a:p>
        </p:txBody>
      </p:sp>
    </p:spTree>
    <p:extLst>
      <p:ext uri="{BB962C8B-B14F-4D97-AF65-F5344CB8AC3E}">
        <p14:creationId xmlns:p14="http://schemas.microsoft.com/office/powerpoint/2010/main" val="135923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when it's appropriate to make a COA adjustment request is an important part of the process. Only award types for student travel, dependent care, research/ internship  expenses or emergency payments are available for a COA adjustment request  in GradStar. </a:t>
            </a:r>
          </a:p>
          <a:p>
            <a:endParaRPr lang="en-US" dirty="0"/>
          </a:p>
          <a:p>
            <a:r>
              <a:rPr lang="en-US" dirty="0"/>
              <a:t>In addition, only students who have applied for aid through the office of scholarships and student aid will benefit from a COA adjustment. </a:t>
            </a:r>
          </a:p>
        </p:txBody>
      </p:sp>
      <p:sp>
        <p:nvSpPr>
          <p:cNvPr id="4" name="Slide Number Placeholder 3"/>
          <p:cNvSpPr>
            <a:spLocks noGrp="1"/>
          </p:cNvSpPr>
          <p:nvPr>
            <p:ph type="sldNum" sz="quarter" idx="5"/>
          </p:nvPr>
        </p:nvSpPr>
        <p:spPr/>
        <p:txBody>
          <a:bodyPr/>
          <a:lstStyle/>
          <a:p>
            <a:fld id="{44AF135A-9C5B-E246-A0A1-BAB5FF20B028}" type="slidenum">
              <a:rPr lang="en-US" smtClean="0"/>
              <a:t>5</a:t>
            </a:fld>
            <a:endParaRPr lang="en-US"/>
          </a:p>
        </p:txBody>
      </p:sp>
    </p:spTree>
    <p:extLst>
      <p:ext uri="{BB962C8B-B14F-4D97-AF65-F5344CB8AC3E}">
        <p14:creationId xmlns:p14="http://schemas.microsoft.com/office/powerpoint/2010/main" val="343037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Determining which students are financial aid recipients can be a bit tricky.</a:t>
            </a:r>
          </a:p>
          <a:p>
            <a:endParaRPr lang="en-US" dirty="0"/>
          </a:p>
          <a:p>
            <a:r>
              <a:rPr lang="en-US" dirty="0"/>
              <a:t> Some students may choose to self disclose their aid status to you. Department's can also choose to add supplemental questions to their funding applications such as “</a:t>
            </a:r>
            <a:r>
              <a:rPr lang="en-US" i="1" dirty="0"/>
              <a:t>Have you applied for financial aid with the Office of  Scholarships and Student Aid? </a:t>
            </a:r>
            <a:r>
              <a:rPr lang="en-US" dirty="0"/>
              <a:t>Or, “</a:t>
            </a:r>
            <a:r>
              <a:rPr lang="en-US" i="1" dirty="0"/>
              <a:t>Are you receiving financial aid from the Office of Scholarships and Student Aid</a:t>
            </a:r>
            <a:r>
              <a:rPr lang="en-US" dirty="0"/>
              <a:t>”? Adding these general questions to funding applications maybe a quick way to determine which students  are aid recipients. </a:t>
            </a:r>
          </a:p>
          <a:p>
            <a:endParaRPr lang="en-US" dirty="0"/>
          </a:p>
          <a:p>
            <a:r>
              <a:rPr lang="en-US" dirty="0"/>
              <a:t>When in doubt the Office of Scholarships and Student Aid (OSSA) is available to assist and confirm aid status.   </a:t>
            </a:r>
          </a:p>
        </p:txBody>
      </p:sp>
      <p:sp>
        <p:nvSpPr>
          <p:cNvPr id="4" name="Slide Number Placeholder 3"/>
          <p:cNvSpPr>
            <a:spLocks noGrp="1"/>
          </p:cNvSpPr>
          <p:nvPr>
            <p:ph type="sldNum" sz="quarter" idx="5"/>
          </p:nvPr>
        </p:nvSpPr>
        <p:spPr/>
        <p:txBody>
          <a:bodyPr/>
          <a:lstStyle/>
          <a:p>
            <a:fld id="{44AF135A-9C5B-E246-A0A1-BAB5FF20B028}" type="slidenum">
              <a:rPr lang="en-US" smtClean="0"/>
              <a:t>6</a:t>
            </a:fld>
            <a:endParaRPr lang="en-US"/>
          </a:p>
        </p:txBody>
      </p:sp>
    </p:spTree>
    <p:extLst>
      <p:ext uri="{BB962C8B-B14F-4D97-AF65-F5344CB8AC3E}">
        <p14:creationId xmlns:p14="http://schemas.microsoft.com/office/powerpoint/2010/main" val="2568116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examples of scenarios that warrant  a COA adjustment request in grad star. </a:t>
            </a:r>
          </a:p>
        </p:txBody>
      </p:sp>
      <p:sp>
        <p:nvSpPr>
          <p:cNvPr id="4" name="Slide Number Placeholder 3"/>
          <p:cNvSpPr>
            <a:spLocks noGrp="1"/>
          </p:cNvSpPr>
          <p:nvPr>
            <p:ph type="sldNum" sz="quarter" idx="5"/>
          </p:nvPr>
        </p:nvSpPr>
        <p:spPr/>
        <p:txBody>
          <a:bodyPr/>
          <a:lstStyle/>
          <a:p>
            <a:fld id="{44AF135A-9C5B-E246-A0A1-BAB5FF20B028}" type="slidenum">
              <a:rPr lang="en-US" smtClean="0"/>
              <a:t>7</a:t>
            </a:fld>
            <a:endParaRPr lang="en-US"/>
          </a:p>
        </p:txBody>
      </p:sp>
    </p:spTree>
    <p:extLst>
      <p:ext uri="{BB962C8B-B14F-4D97-AF65-F5344CB8AC3E}">
        <p14:creationId xmlns:p14="http://schemas.microsoft.com/office/powerpoint/2010/main" val="220650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Emory is a PhD student and training grant recipient. The training grant has an allocation specifically for professional development.  Emory's department is providing payment in grad star using the TGT award type so that Emory can travel to a conference for professional development and networking. </a:t>
            </a:r>
          </a:p>
          <a:p>
            <a:endParaRPr lang="en-US" dirty="0"/>
          </a:p>
          <a:p>
            <a:r>
              <a:rPr lang="en-US" dirty="0"/>
              <a:t>Emory applied for financial aid with the Office of Scholarships and Student Aid and disclosed that to the department. The department will complete a COA adjustment request so Emory’s aid eligibility can be increased which will allow him to receive the full travel payment to attend the conference.</a:t>
            </a:r>
          </a:p>
        </p:txBody>
      </p:sp>
      <p:sp>
        <p:nvSpPr>
          <p:cNvPr id="4" name="Slide Number Placeholder 3"/>
          <p:cNvSpPr>
            <a:spLocks noGrp="1"/>
          </p:cNvSpPr>
          <p:nvPr>
            <p:ph type="sldNum" sz="quarter" idx="5"/>
          </p:nvPr>
        </p:nvSpPr>
        <p:spPr/>
        <p:txBody>
          <a:bodyPr/>
          <a:lstStyle/>
          <a:p>
            <a:fld id="{44AF135A-9C5B-E246-A0A1-BAB5FF20B028}" type="slidenum">
              <a:rPr lang="en-US" smtClean="0"/>
              <a:t>8</a:t>
            </a:fld>
            <a:endParaRPr lang="en-US"/>
          </a:p>
        </p:txBody>
      </p:sp>
    </p:spTree>
    <p:extLst>
      <p:ext uri="{BB962C8B-B14F-4D97-AF65-F5344CB8AC3E}">
        <p14:creationId xmlns:p14="http://schemas.microsoft.com/office/powerpoint/2010/main" val="318941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Parkers department is providing research grants to help master students with their thesis Parker will use the research grant for study subject payments parkers department will provide payment in GradStar using the RIG award type.</a:t>
            </a:r>
          </a:p>
          <a:p>
            <a:endParaRPr lang="en-US" dirty="0"/>
          </a:p>
          <a:p>
            <a:r>
              <a:rPr lang="en-US" dirty="0"/>
              <a:t> Parker indicated on the departmental funding application that she did apply for financial aid. Parker's department chooses to request a COA adjustment so that Parker can receive the funds needed to complete her research.</a:t>
            </a:r>
          </a:p>
        </p:txBody>
      </p:sp>
      <p:sp>
        <p:nvSpPr>
          <p:cNvPr id="4" name="Slide Number Placeholder 3"/>
          <p:cNvSpPr>
            <a:spLocks noGrp="1"/>
          </p:cNvSpPr>
          <p:nvPr>
            <p:ph type="sldNum" sz="quarter" idx="5"/>
          </p:nvPr>
        </p:nvSpPr>
        <p:spPr/>
        <p:txBody>
          <a:bodyPr/>
          <a:lstStyle/>
          <a:p>
            <a:fld id="{44AF135A-9C5B-E246-A0A1-BAB5FF20B028}" type="slidenum">
              <a:rPr lang="en-US" smtClean="0"/>
              <a:t>9</a:t>
            </a:fld>
            <a:endParaRPr lang="en-US"/>
          </a:p>
        </p:txBody>
      </p:sp>
    </p:spTree>
    <p:extLst>
      <p:ext uri="{BB962C8B-B14F-4D97-AF65-F5344CB8AC3E}">
        <p14:creationId xmlns:p14="http://schemas.microsoft.com/office/powerpoint/2010/main" val="258107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8066" y="1197187"/>
            <a:ext cx="8138081" cy="2546773"/>
          </a:xfrm>
        </p:spPr>
        <p:txBody>
          <a:bodyPr anchor="b"/>
          <a:lstStyle>
            <a:lvl1pPr algn="ctr">
              <a:defRPr sz="6282"/>
            </a:lvl1pPr>
          </a:lstStyle>
          <a:p>
            <a:r>
              <a:rPr lang="en-US"/>
              <a:t>Click to edit Master title style</a:t>
            </a:r>
          </a:p>
        </p:txBody>
      </p:sp>
      <p:sp>
        <p:nvSpPr>
          <p:cNvPr id="3" name="Subtitle 2"/>
          <p:cNvSpPr>
            <a:spLocks noGrp="1"/>
          </p:cNvSpPr>
          <p:nvPr>
            <p:ph type="subTitle" idx="1"/>
          </p:nvPr>
        </p:nvSpPr>
        <p:spPr>
          <a:xfrm>
            <a:off x="1196777" y="3842174"/>
            <a:ext cx="7180660" cy="1766146"/>
          </a:xfrm>
        </p:spPr>
        <p:txBody>
          <a:bodyPr/>
          <a:lstStyle>
            <a:lvl1pPr marL="0" indent="0" algn="ctr">
              <a:buNone/>
              <a:defRPr sz="2513"/>
            </a:lvl1pPr>
            <a:lvl2pPr marL="478688" indent="0" algn="ctr">
              <a:buNone/>
              <a:defRPr sz="2094"/>
            </a:lvl2pPr>
            <a:lvl3pPr marL="957377" indent="0" algn="ctr">
              <a:buNone/>
              <a:defRPr sz="1885"/>
            </a:lvl3pPr>
            <a:lvl4pPr marL="1436065" indent="0" algn="ctr">
              <a:buNone/>
              <a:defRPr sz="1675"/>
            </a:lvl4pPr>
            <a:lvl5pPr marL="1914754" indent="0" algn="ctr">
              <a:buNone/>
              <a:defRPr sz="1675"/>
            </a:lvl5pPr>
            <a:lvl6pPr marL="2393442" indent="0" algn="ctr">
              <a:buNone/>
              <a:defRPr sz="1675"/>
            </a:lvl6pPr>
            <a:lvl7pPr marL="2872130" indent="0" algn="ctr">
              <a:buNone/>
              <a:defRPr sz="1675"/>
            </a:lvl7pPr>
            <a:lvl8pPr marL="3350819" indent="0" algn="ctr">
              <a:buNone/>
              <a:defRPr sz="1675"/>
            </a:lvl8pPr>
            <a:lvl9pPr marL="3829507" indent="0" algn="ctr">
              <a:buNone/>
              <a:defRPr sz="1675"/>
            </a:lvl9pPr>
          </a:lstStyle>
          <a:p>
            <a:r>
              <a:rPr lang="en-US"/>
              <a:t>Click to edit Master subtitle style</a:t>
            </a:r>
          </a:p>
        </p:txBody>
      </p:sp>
      <p:sp>
        <p:nvSpPr>
          <p:cNvPr id="4" name="Date Placeholder 3"/>
          <p:cNvSpPr>
            <a:spLocks noGrp="1"/>
          </p:cNvSpPr>
          <p:nvPr>
            <p:ph type="dt" sz="half" idx="10"/>
          </p:nvPr>
        </p:nvSpPr>
        <p:spPr/>
        <p:txBody>
          <a:bodyPr/>
          <a:lstStyle/>
          <a:p>
            <a:fld id="{4EB8E8E1-19E2-F84E-A5EA-4335D6B36B62}"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284143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E8E1-19E2-F84E-A5EA-4335D6B36B62}"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96057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1547" y="389467"/>
            <a:ext cx="2064440" cy="61992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228" y="389467"/>
            <a:ext cx="6073641"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E8E1-19E2-F84E-A5EA-4335D6B36B62}"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8423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B8E8E1-19E2-F84E-A5EA-4335D6B36B62}"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79388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3241" y="1823722"/>
            <a:ext cx="8257759" cy="3042919"/>
          </a:xfrm>
        </p:spPr>
        <p:txBody>
          <a:bodyPr anchor="b"/>
          <a:lstStyle>
            <a:lvl1pPr>
              <a:defRPr sz="6282"/>
            </a:lvl1pPr>
          </a:lstStyle>
          <a:p>
            <a:r>
              <a:rPr lang="en-US"/>
              <a:t>Click to edit Master title style</a:t>
            </a:r>
          </a:p>
        </p:txBody>
      </p:sp>
      <p:sp>
        <p:nvSpPr>
          <p:cNvPr id="3" name="Text Placeholder 2"/>
          <p:cNvSpPr>
            <a:spLocks noGrp="1"/>
          </p:cNvSpPr>
          <p:nvPr>
            <p:ph type="body" idx="1"/>
          </p:nvPr>
        </p:nvSpPr>
        <p:spPr>
          <a:xfrm>
            <a:off x="653241" y="4895429"/>
            <a:ext cx="8257759" cy="1600199"/>
          </a:xfrm>
        </p:spPr>
        <p:txBody>
          <a:bodyPr/>
          <a:lstStyle>
            <a:lvl1pPr marL="0" indent="0">
              <a:buNone/>
              <a:defRPr sz="2513">
                <a:solidFill>
                  <a:schemeClr val="tx1"/>
                </a:solidFill>
              </a:defRPr>
            </a:lvl1pPr>
            <a:lvl2pPr marL="478688" indent="0">
              <a:buNone/>
              <a:defRPr sz="2094">
                <a:solidFill>
                  <a:schemeClr val="tx1">
                    <a:tint val="75000"/>
                  </a:schemeClr>
                </a:solidFill>
              </a:defRPr>
            </a:lvl2pPr>
            <a:lvl3pPr marL="957377" indent="0">
              <a:buNone/>
              <a:defRPr sz="1885">
                <a:solidFill>
                  <a:schemeClr val="tx1">
                    <a:tint val="75000"/>
                  </a:schemeClr>
                </a:solidFill>
              </a:defRPr>
            </a:lvl3pPr>
            <a:lvl4pPr marL="1436065" indent="0">
              <a:buNone/>
              <a:defRPr sz="1675">
                <a:solidFill>
                  <a:schemeClr val="tx1">
                    <a:tint val="75000"/>
                  </a:schemeClr>
                </a:solidFill>
              </a:defRPr>
            </a:lvl4pPr>
            <a:lvl5pPr marL="1914754" indent="0">
              <a:buNone/>
              <a:defRPr sz="1675">
                <a:solidFill>
                  <a:schemeClr val="tx1">
                    <a:tint val="75000"/>
                  </a:schemeClr>
                </a:solidFill>
              </a:defRPr>
            </a:lvl5pPr>
            <a:lvl6pPr marL="2393442" indent="0">
              <a:buNone/>
              <a:defRPr sz="1675">
                <a:solidFill>
                  <a:schemeClr val="tx1">
                    <a:tint val="75000"/>
                  </a:schemeClr>
                </a:solidFill>
              </a:defRPr>
            </a:lvl6pPr>
            <a:lvl7pPr marL="2872130" indent="0">
              <a:buNone/>
              <a:defRPr sz="1675">
                <a:solidFill>
                  <a:schemeClr val="tx1">
                    <a:tint val="75000"/>
                  </a:schemeClr>
                </a:solidFill>
              </a:defRPr>
            </a:lvl7pPr>
            <a:lvl8pPr marL="3350819" indent="0">
              <a:buNone/>
              <a:defRPr sz="1675">
                <a:solidFill>
                  <a:schemeClr val="tx1">
                    <a:tint val="75000"/>
                  </a:schemeClr>
                </a:solidFill>
              </a:defRPr>
            </a:lvl8pPr>
            <a:lvl9pPr marL="3829507" indent="0">
              <a:buNone/>
              <a:defRPr sz="167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B8E8E1-19E2-F84E-A5EA-4335D6B36B62}" type="datetimeFigureOut">
              <a:rPr lang="en-US" smtClean="0"/>
              <a:t>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06493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58227" y="1947333"/>
            <a:ext cx="4069041"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945" y="1947333"/>
            <a:ext cx="4069041"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B8E8E1-19E2-F84E-A5EA-4335D6B36B62}"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6090894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9474" y="389468"/>
            <a:ext cx="8257759" cy="1413934"/>
          </a:xfrm>
        </p:spPr>
        <p:txBody>
          <a:bodyPr/>
          <a:lstStyle/>
          <a:p>
            <a:r>
              <a:rPr lang="en-US"/>
              <a:t>Click to edit Master title style</a:t>
            </a:r>
          </a:p>
        </p:txBody>
      </p:sp>
      <p:sp>
        <p:nvSpPr>
          <p:cNvPr id="3" name="Text Placeholder 2"/>
          <p:cNvSpPr>
            <a:spLocks noGrp="1"/>
          </p:cNvSpPr>
          <p:nvPr>
            <p:ph type="body" idx="1"/>
          </p:nvPr>
        </p:nvSpPr>
        <p:spPr>
          <a:xfrm>
            <a:off x="659475" y="1793241"/>
            <a:ext cx="4050340" cy="878839"/>
          </a:xfrm>
        </p:spPr>
        <p:txBody>
          <a:bodyPr anchor="b"/>
          <a:lstStyle>
            <a:lvl1pPr marL="0" indent="0">
              <a:buNone/>
              <a:defRPr sz="2513" b="1"/>
            </a:lvl1pPr>
            <a:lvl2pPr marL="478688" indent="0">
              <a:buNone/>
              <a:defRPr sz="2094" b="1"/>
            </a:lvl2pPr>
            <a:lvl3pPr marL="957377" indent="0">
              <a:buNone/>
              <a:defRPr sz="1885" b="1"/>
            </a:lvl3pPr>
            <a:lvl4pPr marL="1436065" indent="0">
              <a:buNone/>
              <a:defRPr sz="1675" b="1"/>
            </a:lvl4pPr>
            <a:lvl5pPr marL="1914754" indent="0">
              <a:buNone/>
              <a:defRPr sz="1675" b="1"/>
            </a:lvl5pPr>
            <a:lvl6pPr marL="2393442" indent="0">
              <a:buNone/>
              <a:defRPr sz="1675" b="1"/>
            </a:lvl6pPr>
            <a:lvl7pPr marL="2872130" indent="0">
              <a:buNone/>
              <a:defRPr sz="1675" b="1"/>
            </a:lvl7pPr>
            <a:lvl8pPr marL="3350819" indent="0">
              <a:buNone/>
              <a:defRPr sz="1675" b="1"/>
            </a:lvl8pPr>
            <a:lvl9pPr marL="3829507" indent="0">
              <a:buNone/>
              <a:defRPr sz="1675" b="1"/>
            </a:lvl9pPr>
          </a:lstStyle>
          <a:p>
            <a:pPr lvl="0"/>
            <a:r>
              <a:rPr lang="en-US"/>
              <a:t>Click to edit Master text styles</a:t>
            </a:r>
          </a:p>
        </p:txBody>
      </p:sp>
      <p:sp>
        <p:nvSpPr>
          <p:cNvPr id="4" name="Content Placeholder 3"/>
          <p:cNvSpPr>
            <a:spLocks noGrp="1"/>
          </p:cNvSpPr>
          <p:nvPr>
            <p:ph sz="half" idx="2"/>
          </p:nvPr>
        </p:nvSpPr>
        <p:spPr>
          <a:xfrm>
            <a:off x="659475" y="2672080"/>
            <a:ext cx="405034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46946" y="1793241"/>
            <a:ext cx="4070288" cy="878839"/>
          </a:xfrm>
        </p:spPr>
        <p:txBody>
          <a:bodyPr anchor="b"/>
          <a:lstStyle>
            <a:lvl1pPr marL="0" indent="0">
              <a:buNone/>
              <a:defRPr sz="2513" b="1"/>
            </a:lvl1pPr>
            <a:lvl2pPr marL="478688" indent="0">
              <a:buNone/>
              <a:defRPr sz="2094" b="1"/>
            </a:lvl2pPr>
            <a:lvl3pPr marL="957377" indent="0">
              <a:buNone/>
              <a:defRPr sz="1885" b="1"/>
            </a:lvl3pPr>
            <a:lvl4pPr marL="1436065" indent="0">
              <a:buNone/>
              <a:defRPr sz="1675" b="1"/>
            </a:lvl4pPr>
            <a:lvl5pPr marL="1914754" indent="0">
              <a:buNone/>
              <a:defRPr sz="1675" b="1"/>
            </a:lvl5pPr>
            <a:lvl6pPr marL="2393442" indent="0">
              <a:buNone/>
              <a:defRPr sz="1675" b="1"/>
            </a:lvl6pPr>
            <a:lvl7pPr marL="2872130" indent="0">
              <a:buNone/>
              <a:defRPr sz="1675" b="1"/>
            </a:lvl7pPr>
            <a:lvl8pPr marL="3350819" indent="0">
              <a:buNone/>
              <a:defRPr sz="1675" b="1"/>
            </a:lvl8pPr>
            <a:lvl9pPr marL="3829507" indent="0">
              <a:buNone/>
              <a:defRPr sz="1675" b="1"/>
            </a:lvl9pPr>
          </a:lstStyle>
          <a:p>
            <a:pPr lvl="0"/>
            <a:r>
              <a:rPr lang="en-US"/>
              <a:t>Click to edit Master text styles</a:t>
            </a:r>
          </a:p>
        </p:txBody>
      </p:sp>
      <p:sp>
        <p:nvSpPr>
          <p:cNvPr id="6" name="Content Placeholder 5"/>
          <p:cNvSpPr>
            <a:spLocks noGrp="1"/>
          </p:cNvSpPr>
          <p:nvPr>
            <p:ph sz="quarter" idx="4"/>
          </p:nvPr>
        </p:nvSpPr>
        <p:spPr>
          <a:xfrm>
            <a:off x="4846946" y="2672080"/>
            <a:ext cx="4070288"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B8E8E1-19E2-F84E-A5EA-4335D6B36B62}" type="datetimeFigureOut">
              <a:rPr lang="en-US" smtClean="0"/>
              <a:t>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2416811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B8E8E1-19E2-F84E-A5EA-4335D6B36B62}" type="datetimeFigureOut">
              <a:rPr lang="en-US" smtClean="0"/>
              <a:t>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639688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8E8E1-19E2-F84E-A5EA-4335D6B36B62}" type="datetimeFigureOut">
              <a:rPr lang="en-US" smtClean="0"/>
              <a:t>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905290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9474" y="487680"/>
            <a:ext cx="3087933" cy="1706880"/>
          </a:xfrm>
        </p:spPr>
        <p:txBody>
          <a:bodyPr anchor="b"/>
          <a:lstStyle>
            <a:lvl1pPr>
              <a:defRPr sz="3350"/>
            </a:lvl1pPr>
          </a:lstStyle>
          <a:p>
            <a:r>
              <a:rPr lang="en-US"/>
              <a:t>Click to edit Master title style</a:t>
            </a:r>
          </a:p>
        </p:txBody>
      </p:sp>
      <p:sp>
        <p:nvSpPr>
          <p:cNvPr id="3" name="Content Placeholder 2"/>
          <p:cNvSpPr>
            <a:spLocks noGrp="1"/>
          </p:cNvSpPr>
          <p:nvPr>
            <p:ph idx="1"/>
          </p:nvPr>
        </p:nvSpPr>
        <p:spPr>
          <a:xfrm>
            <a:off x="4070288" y="1053255"/>
            <a:ext cx="4846945" cy="5198533"/>
          </a:xfrm>
        </p:spPr>
        <p:txBody>
          <a:bodyPr/>
          <a:lstStyle>
            <a:lvl1pPr>
              <a:defRPr sz="3350"/>
            </a:lvl1pPr>
            <a:lvl2pPr>
              <a:defRPr sz="2932"/>
            </a:lvl2pPr>
            <a:lvl3pPr>
              <a:defRPr sz="2513"/>
            </a:lvl3pPr>
            <a:lvl4pPr>
              <a:defRPr sz="2094"/>
            </a:lvl4pPr>
            <a:lvl5pPr>
              <a:defRPr sz="2094"/>
            </a:lvl5pPr>
            <a:lvl6pPr>
              <a:defRPr sz="2094"/>
            </a:lvl6pPr>
            <a:lvl7pPr>
              <a:defRPr sz="2094"/>
            </a:lvl7pPr>
            <a:lvl8pPr>
              <a:defRPr sz="2094"/>
            </a:lvl8pPr>
            <a:lvl9pPr>
              <a:defRPr sz="209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9474" y="2194560"/>
            <a:ext cx="3087933" cy="4065694"/>
          </a:xfrm>
        </p:spPr>
        <p:txBody>
          <a:bodyPr/>
          <a:lstStyle>
            <a:lvl1pPr marL="0" indent="0">
              <a:buNone/>
              <a:defRPr sz="1675"/>
            </a:lvl1pPr>
            <a:lvl2pPr marL="478688" indent="0">
              <a:buNone/>
              <a:defRPr sz="1466"/>
            </a:lvl2pPr>
            <a:lvl3pPr marL="957377" indent="0">
              <a:buNone/>
              <a:defRPr sz="1256"/>
            </a:lvl3pPr>
            <a:lvl4pPr marL="1436065" indent="0">
              <a:buNone/>
              <a:defRPr sz="1047"/>
            </a:lvl4pPr>
            <a:lvl5pPr marL="1914754" indent="0">
              <a:buNone/>
              <a:defRPr sz="1047"/>
            </a:lvl5pPr>
            <a:lvl6pPr marL="2393442" indent="0">
              <a:buNone/>
              <a:defRPr sz="1047"/>
            </a:lvl6pPr>
            <a:lvl7pPr marL="2872130" indent="0">
              <a:buNone/>
              <a:defRPr sz="1047"/>
            </a:lvl7pPr>
            <a:lvl8pPr marL="3350819" indent="0">
              <a:buNone/>
              <a:defRPr sz="1047"/>
            </a:lvl8pPr>
            <a:lvl9pPr marL="3829507" indent="0">
              <a:buNone/>
              <a:defRPr sz="1047"/>
            </a:lvl9pPr>
          </a:lstStyle>
          <a:p>
            <a:pPr lvl="0"/>
            <a:r>
              <a:rPr lang="en-US"/>
              <a:t>Click to edit Master text styles</a:t>
            </a:r>
          </a:p>
        </p:txBody>
      </p:sp>
      <p:sp>
        <p:nvSpPr>
          <p:cNvPr id="5" name="Date Placeholder 4"/>
          <p:cNvSpPr>
            <a:spLocks noGrp="1"/>
          </p:cNvSpPr>
          <p:nvPr>
            <p:ph type="dt" sz="half" idx="10"/>
          </p:nvPr>
        </p:nvSpPr>
        <p:spPr/>
        <p:txBody>
          <a:bodyPr/>
          <a:lstStyle/>
          <a:p>
            <a:fld id="{4EB8E8E1-19E2-F84E-A5EA-4335D6B36B62}"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36162877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9474" y="487680"/>
            <a:ext cx="3087933" cy="1706880"/>
          </a:xfrm>
        </p:spPr>
        <p:txBody>
          <a:bodyPr anchor="b"/>
          <a:lstStyle>
            <a:lvl1pPr>
              <a:defRPr sz="3350"/>
            </a:lvl1pPr>
          </a:lstStyle>
          <a:p>
            <a:r>
              <a:rPr lang="en-US"/>
              <a:t>Click to edit Master title style</a:t>
            </a:r>
          </a:p>
        </p:txBody>
      </p:sp>
      <p:sp>
        <p:nvSpPr>
          <p:cNvPr id="3" name="Picture Placeholder 2"/>
          <p:cNvSpPr>
            <a:spLocks noGrp="1" noChangeAspect="1"/>
          </p:cNvSpPr>
          <p:nvPr>
            <p:ph type="pic" idx="1"/>
          </p:nvPr>
        </p:nvSpPr>
        <p:spPr>
          <a:xfrm>
            <a:off x="4070288" y="1053255"/>
            <a:ext cx="4846945" cy="5198533"/>
          </a:xfrm>
        </p:spPr>
        <p:txBody>
          <a:bodyPr anchor="t"/>
          <a:lstStyle>
            <a:lvl1pPr marL="0" indent="0">
              <a:buNone/>
              <a:defRPr sz="3350"/>
            </a:lvl1pPr>
            <a:lvl2pPr marL="478688" indent="0">
              <a:buNone/>
              <a:defRPr sz="2932"/>
            </a:lvl2pPr>
            <a:lvl3pPr marL="957377" indent="0">
              <a:buNone/>
              <a:defRPr sz="2513"/>
            </a:lvl3pPr>
            <a:lvl4pPr marL="1436065" indent="0">
              <a:buNone/>
              <a:defRPr sz="2094"/>
            </a:lvl4pPr>
            <a:lvl5pPr marL="1914754" indent="0">
              <a:buNone/>
              <a:defRPr sz="2094"/>
            </a:lvl5pPr>
            <a:lvl6pPr marL="2393442" indent="0">
              <a:buNone/>
              <a:defRPr sz="2094"/>
            </a:lvl6pPr>
            <a:lvl7pPr marL="2872130" indent="0">
              <a:buNone/>
              <a:defRPr sz="2094"/>
            </a:lvl7pPr>
            <a:lvl8pPr marL="3350819" indent="0">
              <a:buNone/>
              <a:defRPr sz="2094"/>
            </a:lvl8pPr>
            <a:lvl9pPr marL="3829507" indent="0">
              <a:buNone/>
              <a:defRPr sz="2094"/>
            </a:lvl9pPr>
          </a:lstStyle>
          <a:p>
            <a:r>
              <a:rPr lang="en-US"/>
              <a:t>Click icon to add picture</a:t>
            </a:r>
          </a:p>
        </p:txBody>
      </p:sp>
      <p:sp>
        <p:nvSpPr>
          <p:cNvPr id="4" name="Text Placeholder 3"/>
          <p:cNvSpPr>
            <a:spLocks noGrp="1"/>
          </p:cNvSpPr>
          <p:nvPr>
            <p:ph type="body" sz="half" idx="2"/>
          </p:nvPr>
        </p:nvSpPr>
        <p:spPr>
          <a:xfrm>
            <a:off x="659474" y="2194560"/>
            <a:ext cx="3087933" cy="4065694"/>
          </a:xfrm>
        </p:spPr>
        <p:txBody>
          <a:bodyPr/>
          <a:lstStyle>
            <a:lvl1pPr marL="0" indent="0">
              <a:buNone/>
              <a:defRPr sz="1675"/>
            </a:lvl1pPr>
            <a:lvl2pPr marL="478688" indent="0">
              <a:buNone/>
              <a:defRPr sz="1466"/>
            </a:lvl2pPr>
            <a:lvl3pPr marL="957377" indent="0">
              <a:buNone/>
              <a:defRPr sz="1256"/>
            </a:lvl3pPr>
            <a:lvl4pPr marL="1436065" indent="0">
              <a:buNone/>
              <a:defRPr sz="1047"/>
            </a:lvl4pPr>
            <a:lvl5pPr marL="1914754" indent="0">
              <a:buNone/>
              <a:defRPr sz="1047"/>
            </a:lvl5pPr>
            <a:lvl6pPr marL="2393442" indent="0">
              <a:buNone/>
              <a:defRPr sz="1047"/>
            </a:lvl6pPr>
            <a:lvl7pPr marL="2872130" indent="0">
              <a:buNone/>
              <a:defRPr sz="1047"/>
            </a:lvl7pPr>
            <a:lvl8pPr marL="3350819" indent="0">
              <a:buNone/>
              <a:defRPr sz="1047"/>
            </a:lvl8pPr>
            <a:lvl9pPr marL="3829507" indent="0">
              <a:buNone/>
              <a:defRPr sz="1047"/>
            </a:lvl9pPr>
          </a:lstStyle>
          <a:p>
            <a:pPr lvl="0"/>
            <a:r>
              <a:rPr lang="en-US"/>
              <a:t>Click to edit Master text styles</a:t>
            </a:r>
          </a:p>
        </p:txBody>
      </p:sp>
      <p:sp>
        <p:nvSpPr>
          <p:cNvPr id="5" name="Date Placeholder 4"/>
          <p:cNvSpPr>
            <a:spLocks noGrp="1"/>
          </p:cNvSpPr>
          <p:nvPr>
            <p:ph type="dt" sz="half" idx="10"/>
          </p:nvPr>
        </p:nvSpPr>
        <p:spPr/>
        <p:txBody>
          <a:bodyPr/>
          <a:lstStyle/>
          <a:p>
            <a:fld id="{4EB8E8E1-19E2-F84E-A5EA-4335D6B36B62}" type="datetimeFigureOut">
              <a:rPr lang="en-US" smtClean="0"/>
              <a:t>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34D7A-8D8B-7847-A653-AE64443DD623}" type="slidenum">
              <a:rPr lang="en-US" smtClean="0"/>
              <a:t>‹#›</a:t>
            </a:fld>
            <a:endParaRPr lang="en-US"/>
          </a:p>
        </p:txBody>
      </p:sp>
    </p:spTree>
    <p:extLst>
      <p:ext uri="{BB962C8B-B14F-4D97-AF65-F5344CB8AC3E}">
        <p14:creationId xmlns:p14="http://schemas.microsoft.com/office/powerpoint/2010/main" val="1382637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8227" y="389468"/>
            <a:ext cx="8257759"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58227" y="1947333"/>
            <a:ext cx="8257759"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58227" y="6780108"/>
            <a:ext cx="2154198" cy="389467"/>
          </a:xfrm>
          <a:prstGeom prst="rect">
            <a:avLst/>
          </a:prstGeom>
        </p:spPr>
        <p:txBody>
          <a:bodyPr vert="horz" lIns="91440" tIns="45720" rIns="91440" bIns="45720" rtlCol="0" anchor="ctr"/>
          <a:lstStyle>
            <a:lvl1pPr algn="l">
              <a:defRPr sz="1256">
                <a:solidFill>
                  <a:schemeClr val="tx1">
                    <a:tint val="75000"/>
                  </a:schemeClr>
                </a:solidFill>
              </a:defRPr>
            </a:lvl1pPr>
          </a:lstStyle>
          <a:p>
            <a:fld id="{4EB8E8E1-19E2-F84E-A5EA-4335D6B36B62}" type="datetimeFigureOut">
              <a:rPr lang="en-US" smtClean="0"/>
              <a:t>12/3/2021</a:t>
            </a:fld>
            <a:endParaRPr lang="en-US"/>
          </a:p>
        </p:txBody>
      </p:sp>
      <p:sp>
        <p:nvSpPr>
          <p:cNvPr id="5" name="Footer Placeholder 4"/>
          <p:cNvSpPr>
            <a:spLocks noGrp="1"/>
          </p:cNvSpPr>
          <p:nvPr>
            <p:ph type="ftr" sz="quarter" idx="3"/>
          </p:nvPr>
        </p:nvSpPr>
        <p:spPr>
          <a:xfrm>
            <a:off x="3171458" y="6780108"/>
            <a:ext cx="3231297" cy="389467"/>
          </a:xfrm>
          <a:prstGeom prst="rect">
            <a:avLst/>
          </a:prstGeom>
        </p:spPr>
        <p:txBody>
          <a:bodyPr vert="horz" lIns="91440" tIns="45720" rIns="91440" bIns="45720" rtlCol="0" anchor="ctr"/>
          <a:lstStyle>
            <a:lvl1pPr algn="ctr">
              <a:defRPr sz="125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61788" y="6780108"/>
            <a:ext cx="2154198" cy="389467"/>
          </a:xfrm>
          <a:prstGeom prst="rect">
            <a:avLst/>
          </a:prstGeom>
        </p:spPr>
        <p:txBody>
          <a:bodyPr vert="horz" lIns="91440" tIns="45720" rIns="91440" bIns="45720" rtlCol="0" anchor="ctr"/>
          <a:lstStyle>
            <a:lvl1pPr algn="r">
              <a:defRPr sz="1256">
                <a:solidFill>
                  <a:schemeClr val="tx1">
                    <a:tint val="75000"/>
                  </a:schemeClr>
                </a:solidFill>
              </a:defRPr>
            </a:lvl1pPr>
          </a:lstStyle>
          <a:p>
            <a:fld id="{BD734D7A-8D8B-7847-A653-AE64443DD623}" type="slidenum">
              <a:rPr lang="en-US" smtClean="0"/>
              <a:t>‹#›</a:t>
            </a:fld>
            <a:endParaRPr lang="en-US"/>
          </a:p>
        </p:txBody>
      </p:sp>
    </p:spTree>
    <p:extLst>
      <p:ext uri="{BB962C8B-B14F-4D97-AF65-F5344CB8AC3E}">
        <p14:creationId xmlns:p14="http://schemas.microsoft.com/office/powerpoint/2010/main" val="3169044266"/>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defTabSz="957377" rtl="0" eaLnBrk="1" latinLnBrk="0" hangingPunct="1">
        <a:lnSpc>
          <a:spcPct val="90000"/>
        </a:lnSpc>
        <a:spcBef>
          <a:spcPct val="0"/>
        </a:spcBef>
        <a:buNone/>
        <a:defRPr sz="4607" kern="1200">
          <a:solidFill>
            <a:schemeClr val="tx1"/>
          </a:solidFill>
          <a:latin typeface="+mj-lt"/>
          <a:ea typeface="+mj-ea"/>
          <a:cs typeface="+mj-cs"/>
        </a:defRPr>
      </a:lvl1pPr>
    </p:titleStyle>
    <p:body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p:bodyStyle>
    <p:otherStyle>
      <a:defPPr>
        <a:defRPr lang="en-US"/>
      </a:defPPr>
      <a:lvl1pPr marL="0" algn="l" defTabSz="957377" rtl="0" eaLnBrk="1" latinLnBrk="0" hangingPunct="1">
        <a:defRPr sz="1885" kern="1200">
          <a:solidFill>
            <a:schemeClr val="tx1"/>
          </a:solidFill>
          <a:latin typeface="+mn-lt"/>
          <a:ea typeface="+mn-ea"/>
          <a:cs typeface="+mn-cs"/>
        </a:defRPr>
      </a:lvl1pPr>
      <a:lvl2pPr marL="478688" algn="l" defTabSz="957377" rtl="0" eaLnBrk="1" latinLnBrk="0" hangingPunct="1">
        <a:defRPr sz="1885" kern="1200">
          <a:solidFill>
            <a:schemeClr val="tx1"/>
          </a:solidFill>
          <a:latin typeface="+mn-lt"/>
          <a:ea typeface="+mn-ea"/>
          <a:cs typeface="+mn-cs"/>
        </a:defRPr>
      </a:lvl2pPr>
      <a:lvl3pPr marL="957377" algn="l" defTabSz="957377" rtl="0" eaLnBrk="1" latinLnBrk="0" hangingPunct="1">
        <a:defRPr sz="1885" kern="1200">
          <a:solidFill>
            <a:schemeClr val="tx1"/>
          </a:solidFill>
          <a:latin typeface="+mn-lt"/>
          <a:ea typeface="+mn-ea"/>
          <a:cs typeface="+mn-cs"/>
        </a:defRPr>
      </a:lvl3pPr>
      <a:lvl4pPr marL="1436065" algn="l" defTabSz="957377" rtl="0" eaLnBrk="1" latinLnBrk="0" hangingPunct="1">
        <a:defRPr sz="1885" kern="1200">
          <a:solidFill>
            <a:schemeClr val="tx1"/>
          </a:solidFill>
          <a:latin typeface="+mn-lt"/>
          <a:ea typeface="+mn-ea"/>
          <a:cs typeface="+mn-cs"/>
        </a:defRPr>
      </a:lvl4pPr>
      <a:lvl5pPr marL="1914754" algn="l" defTabSz="957377" rtl="0" eaLnBrk="1" latinLnBrk="0" hangingPunct="1">
        <a:defRPr sz="1885" kern="1200">
          <a:solidFill>
            <a:schemeClr val="tx1"/>
          </a:solidFill>
          <a:latin typeface="+mn-lt"/>
          <a:ea typeface="+mn-ea"/>
          <a:cs typeface="+mn-cs"/>
        </a:defRPr>
      </a:lvl5pPr>
      <a:lvl6pPr marL="2393442" algn="l" defTabSz="957377" rtl="0" eaLnBrk="1" latinLnBrk="0" hangingPunct="1">
        <a:defRPr sz="1885" kern="1200">
          <a:solidFill>
            <a:schemeClr val="tx1"/>
          </a:solidFill>
          <a:latin typeface="+mn-lt"/>
          <a:ea typeface="+mn-ea"/>
          <a:cs typeface="+mn-cs"/>
        </a:defRPr>
      </a:lvl6pPr>
      <a:lvl7pPr marL="2872130" algn="l" defTabSz="957377" rtl="0" eaLnBrk="1" latinLnBrk="0" hangingPunct="1">
        <a:defRPr sz="1885" kern="1200">
          <a:solidFill>
            <a:schemeClr val="tx1"/>
          </a:solidFill>
          <a:latin typeface="+mn-lt"/>
          <a:ea typeface="+mn-ea"/>
          <a:cs typeface="+mn-cs"/>
        </a:defRPr>
      </a:lvl7pPr>
      <a:lvl8pPr marL="3350819" algn="l" defTabSz="957377" rtl="0" eaLnBrk="1" latinLnBrk="0" hangingPunct="1">
        <a:defRPr sz="1885" kern="1200">
          <a:solidFill>
            <a:schemeClr val="tx1"/>
          </a:solidFill>
          <a:latin typeface="+mn-lt"/>
          <a:ea typeface="+mn-ea"/>
          <a:cs typeface="+mn-cs"/>
        </a:defRPr>
      </a:lvl8pPr>
      <a:lvl9pPr marL="3829507" algn="l" defTabSz="957377" rtl="0" eaLnBrk="1" latinLnBrk="0" hangingPunct="1">
        <a:defRPr sz="1885"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slide" Target="slide7.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13.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diagramLayout" Target="../diagrams/layout1.xml"/><Relationship Id="rId11" Type="http://schemas.openxmlformats.org/officeDocument/2006/relationships/image" Target="../media/image4.png"/><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11.xml"/><Relationship Id="rId9" Type="http://schemas.microsoft.com/office/2007/relationships/diagramDrawing" Target="../diagrams/drawing1.xml"/><Relationship Id="rId14" Type="http://schemas.openxmlformats.org/officeDocument/2006/relationships/slide" Target="slide7.xml"/></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5.xml"/><Relationship Id="rId9"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tudentaid.unc.edu/" TargetMode="Externa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slide" Target="slide11.xml"/><Relationship Id="rId4" Type="http://schemas.openxmlformats.org/officeDocument/2006/relationships/notesSlide" Target="../notesSlides/notesSlide7.xml"/><Relationship Id="rId9" Type="http://schemas.openxmlformats.org/officeDocument/2006/relationships/slide" Target="slide10.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slide" Target="slide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slideLayout" Target="../slideLayouts/slideLayout2.xml"/><Relationship Id="rId7" Type="http://schemas.openxmlformats.org/officeDocument/2006/relationships/slide" Target="slide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9.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93" y="242"/>
            <a:ext cx="9571818" cy="485535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12F82D-E009-9049-BB05-D247340CCB2E}"/>
              </a:ext>
            </a:extLst>
          </p:cNvPr>
          <p:cNvSpPr>
            <a:spLocks noGrp="1"/>
          </p:cNvSpPr>
          <p:nvPr>
            <p:ph type="title"/>
          </p:nvPr>
        </p:nvSpPr>
        <p:spPr>
          <a:xfrm>
            <a:off x="624571" y="127001"/>
            <a:ext cx="6496249" cy="3955624"/>
          </a:xfrm>
        </p:spPr>
        <p:txBody>
          <a:bodyPr vert="horz" lIns="91440" tIns="45720" rIns="91440" bIns="45720" rtlCol="0" anchor="b">
            <a:normAutofit/>
          </a:bodyPr>
          <a:lstStyle/>
          <a:p>
            <a:pPr defTabSz="914400"/>
            <a:r>
              <a:rPr lang="en-US" sz="6300" kern="1200" dirty="0">
                <a:solidFill>
                  <a:srgbClr val="FFFFFF"/>
                </a:solidFill>
                <a:latin typeface="+mj-lt"/>
                <a:ea typeface="+mj-ea"/>
                <a:cs typeface="+mj-cs"/>
              </a:rPr>
              <a:t>GradStar: </a:t>
            </a:r>
            <a:br>
              <a:rPr lang="en-US" sz="6300" kern="1200" dirty="0">
                <a:solidFill>
                  <a:srgbClr val="FFFFFF"/>
                </a:solidFill>
                <a:latin typeface="+mj-lt"/>
                <a:ea typeface="+mj-ea"/>
                <a:cs typeface="+mj-cs"/>
              </a:rPr>
            </a:br>
            <a:r>
              <a:rPr lang="en-US" sz="5400" kern="1200" dirty="0">
                <a:solidFill>
                  <a:srgbClr val="FFFFFF"/>
                </a:solidFill>
                <a:latin typeface="+mj-lt"/>
                <a:ea typeface="+mj-ea"/>
                <a:cs typeface="+mj-cs"/>
              </a:rPr>
              <a:t>Cost of Attendance (COA) Adjustments</a:t>
            </a:r>
            <a:br>
              <a:rPr lang="en-US" sz="6300" kern="1200" dirty="0">
                <a:solidFill>
                  <a:srgbClr val="FFFFFF"/>
                </a:solidFill>
                <a:latin typeface="+mj-lt"/>
                <a:ea typeface="+mj-ea"/>
                <a:cs typeface="+mj-cs"/>
              </a:rPr>
            </a:br>
            <a:endParaRPr lang="en-US" sz="6300" kern="1200" dirty="0">
              <a:solidFill>
                <a:srgbClr val="FFFFFF"/>
              </a:solidFill>
              <a:latin typeface="+mj-lt"/>
              <a:ea typeface="+mj-ea"/>
              <a:cs typeface="+mj-cs"/>
            </a:endParaRPr>
          </a:p>
        </p:txBody>
      </p:sp>
      <p:sp>
        <p:nvSpPr>
          <p:cNvPr id="24"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53781" y="4488690"/>
            <a:ext cx="266311" cy="2067763"/>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54560" y="4371555"/>
            <a:ext cx="158516" cy="199948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393" y="4371556"/>
            <a:ext cx="7014978" cy="189219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120092" y="4669084"/>
            <a:ext cx="2451726" cy="18921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descr="Click to go to the next slide.">
            <a:hlinkClick r:id="" action="ppaction://hlinkshowjump?jump=nextslide"/>
            <a:extLst>
              <a:ext uri="{FF2B5EF4-FFF2-40B4-BE49-F238E27FC236}">
                <a16:creationId xmlns:a16="http://schemas.microsoft.com/office/drawing/2014/main" id="{16FCA4B6-3E75-164A-BD62-C2B4F050BF3F}"/>
              </a:ext>
            </a:extLst>
          </p:cNvPr>
          <p:cNvSpPr/>
          <p:nvPr/>
        </p:nvSpPr>
        <p:spPr>
          <a:xfrm>
            <a:off x="7759278" y="6741676"/>
            <a:ext cx="1141531" cy="87897"/>
          </a:xfrm>
          <a:prstGeom prst="rect">
            <a:avLst/>
          </a:prstGeom>
          <a:solidFill>
            <a:schemeClr val="bg1">
              <a:alpha val="1000"/>
            </a:schemeClr>
          </a:solidFill>
          <a:ln>
            <a:solidFill>
              <a:schemeClr val="bg1">
                <a:alpha val="1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5" name="Picture 4" descr="Text&#10;&#10;Description automatically generated with medium confidence">
            <a:hlinkClick r:id="" action="ppaction://hlinkshowjump?jump=nextslide"/>
            <a:extLst>
              <a:ext uri="{FF2B5EF4-FFF2-40B4-BE49-F238E27FC236}">
                <a16:creationId xmlns:a16="http://schemas.microsoft.com/office/drawing/2014/main" id="{2AA0B1F7-1B83-454B-A57A-6C5CE78D5D8C}"/>
              </a:ext>
            </a:extLst>
          </p:cNvPr>
          <p:cNvPicPr>
            <a:picLocks noChangeAspect="1"/>
          </p:cNvPicPr>
          <p:nvPr/>
        </p:nvPicPr>
        <p:blipFill>
          <a:blip r:embed="rId5"/>
          <a:stretch>
            <a:fillRect/>
          </a:stretch>
        </p:blipFill>
        <p:spPr>
          <a:xfrm>
            <a:off x="7505388" y="5653778"/>
            <a:ext cx="1790700" cy="863600"/>
          </a:xfrm>
          <a:prstGeom prst="rect">
            <a:avLst/>
          </a:prstGeom>
        </p:spPr>
      </p:pic>
      <p:pic>
        <p:nvPicPr>
          <p:cNvPr id="3" name="Audio 2">
            <a:hlinkClick r:id="" action="ppaction://media"/>
            <a:extLst>
              <a:ext uri="{FF2B5EF4-FFF2-40B4-BE49-F238E27FC236}">
                <a16:creationId xmlns:a16="http://schemas.microsoft.com/office/drawing/2014/main" id="{C4CF4D21-6D20-4BD5-9CE3-ED732B4DE07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15413" y="6756400"/>
            <a:ext cx="406400" cy="406400"/>
          </a:xfrm>
          <a:prstGeom prst="rect">
            <a:avLst/>
          </a:prstGeom>
        </p:spPr>
      </p:pic>
    </p:spTree>
    <p:extLst>
      <p:ext uri="{BB962C8B-B14F-4D97-AF65-F5344CB8AC3E}">
        <p14:creationId xmlns:p14="http://schemas.microsoft.com/office/powerpoint/2010/main" val="1086421766"/>
      </p:ext>
    </p:extLst>
  </p:cSld>
  <p:clrMapOvr>
    <a:masterClrMapping/>
  </p:clrMapOvr>
  <mc:AlternateContent xmlns:mc="http://schemas.openxmlformats.org/markup-compatibility/2006" xmlns:p14="http://schemas.microsoft.com/office/powerpoint/2010/main">
    <mc:Choice Requires="p14">
      <p:transition spd="slow" p14:dur="2000" advTm="7498"/>
    </mc:Choice>
    <mc:Fallback xmlns="">
      <p:transition spd="slow" advTm="7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Let’s look at some examples…	</a:t>
            </a:r>
          </a:p>
        </p:txBody>
      </p:sp>
      <p:sp>
        <p:nvSpPr>
          <p:cNvPr id="20" name="Content Placeholder 2">
            <a:extLst>
              <a:ext uri="{FF2B5EF4-FFF2-40B4-BE49-F238E27FC236}">
                <a16:creationId xmlns:a16="http://schemas.microsoft.com/office/drawing/2014/main" id="{DF622D65-DE13-4AC8-B1A8-6C4F87FF2286}"/>
              </a:ext>
            </a:extLst>
          </p:cNvPr>
          <p:cNvSpPr txBox="1">
            <a:spLocks/>
          </p:cNvSpPr>
          <p:nvPr/>
        </p:nvSpPr>
        <p:spPr>
          <a:xfrm>
            <a:off x="974690" y="2712720"/>
            <a:ext cx="8173315" cy="1375460"/>
          </a:xfrm>
          <a:prstGeom prst="rect">
            <a:avLst/>
          </a:prstGeom>
        </p:spPr>
        <p:txBody>
          <a:bodyPr vert="horz" lIns="91440" tIns="45720" rIns="91440" bIns="45720" rtlCol="0">
            <a:normAutofit fontScale="92500" lnSpcReduction="20000"/>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r>
              <a:rPr lang="en-US" sz="2400" dirty="0"/>
              <a:t>Bao’s roommate has become abusive which is putting a strain on living conditions.  The abusive situation is affecting Bao’s ability to function academically and socially.  Bao confides with Student Affairs about the situation and is granted emergency funds to relocate.  Student Affairs is providing payment to Bao using the EMR award type.</a:t>
            </a:r>
          </a:p>
          <a:p>
            <a:endParaRPr lang="en-US" sz="2200" dirty="0"/>
          </a:p>
        </p:txBody>
      </p:sp>
      <p:sp>
        <p:nvSpPr>
          <p:cNvPr id="21" name="Rectangle 20">
            <a:extLst>
              <a:ext uri="{FF2B5EF4-FFF2-40B4-BE49-F238E27FC236}">
                <a16:creationId xmlns:a16="http://schemas.microsoft.com/office/drawing/2014/main" id="{5BAFCBEB-5295-4578-98A3-27C47F5E41F0}"/>
              </a:ext>
            </a:extLst>
          </p:cNvPr>
          <p:cNvSpPr/>
          <p:nvPr/>
        </p:nvSpPr>
        <p:spPr>
          <a:xfrm>
            <a:off x="4324732" y="5655633"/>
            <a:ext cx="1473233" cy="849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9DEFA575-F324-4F4A-B367-12FD19500C3D}"/>
              </a:ext>
            </a:extLst>
          </p:cNvPr>
          <p:cNvSpPr txBox="1">
            <a:spLocks/>
          </p:cNvSpPr>
          <p:nvPr/>
        </p:nvSpPr>
        <p:spPr>
          <a:xfrm>
            <a:off x="878990" y="1613852"/>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Example 3</a:t>
            </a:r>
          </a:p>
        </p:txBody>
      </p:sp>
      <p:sp>
        <p:nvSpPr>
          <p:cNvPr id="23" name="Rectangle 22">
            <a:extLst>
              <a:ext uri="{FF2B5EF4-FFF2-40B4-BE49-F238E27FC236}">
                <a16:creationId xmlns:a16="http://schemas.microsoft.com/office/drawing/2014/main" id="{ADFEC172-04A6-4EFF-886D-FE617F28358E}"/>
              </a:ext>
            </a:extLst>
          </p:cNvPr>
          <p:cNvSpPr/>
          <p:nvPr/>
        </p:nvSpPr>
        <p:spPr>
          <a:xfrm>
            <a:off x="6309370" y="6236739"/>
            <a:ext cx="1460236" cy="849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C1552B8-12D4-4D12-9125-C01F53782DB6}"/>
              </a:ext>
            </a:extLst>
          </p:cNvPr>
          <p:cNvSpPr txBox="1"/>
          <p:nvPr/>
        </p:nvSpPr>
        <p:spPr>
          <a:xfrm>
            <a:off x="235689" y="6629400"/>
            <a:ext cx="3137836" cy="307777"/>
          </a:xfrm>
          <a:prstGeom prst="rect">
            <a:avLst/>
          </a:prstGeom>
          <a:noFill/>
        </p:spPr>
        <p:txBody>
          <a:bodyPr wrap="square" rtlCol="0">
            <a:spAutoFit/>
          </a:bodyPr>
          <a:lstStyle/>
          <a:p>
            <a:r>
              <a:rPr lang="en-US" sz="1400" dirty="0">
                <a:solidFill>
                  <a:srgbClr val="EF446F"/>
                </a:solidFill>
                <a:latin typeface="Arial Black" panose="020B0A04020102020204" pitchFamily="34" charset="0"/>
                <a:hlinkClick r:id="rId7" action="ppaction://hlinksldjump">
                  <a:extLst>
                    <a:ext uri="{A12FA001-AC4F-418D-AE19-62706E023703}">
                      <ahyp:hlinkClr xmlns:ahyp="http://schemas.microsoft.com/office/drawing/2018/hyperlinkcolor" val="tx"/>
                    </a:ext>
                  </a:extLst>
                </a:hlinkClick>
              </a:rPr>
              <a:t>Return to Examples</a:t>
            </a:r>
            <a:endParaRPr lang="en-US" sz="1400" dirty="0">
              <a:solidFill>
                <a:srgbClr val="EF446F"/>
              </a:solidFill>
              <a:latin typeface="Arial Black" panose="020B0A04020102020204" pitchFamily="34" charset="0"/>
            </a:endParaRPr>
          </a:p>
        </p:txBody>
      </p:sp>
      <p:sp>
        <p:nvSpPr>
          <p:cNvPr id="19" name="Content Placeholder 2">
            <a:extLst>
              <a:ext uri="{FF2B5EF4-FFF2-40B4-BE49-F238E27FC236}">
                <a16:creationId xmlns:a16="http://schemas.microsoft.com/office/drawing/2014/main" id="{6DD7C19B-FCA7-487C-8A96-5A9216674162}"/>
              </a:ext>
            </a:extLst>
          </p:cNvPr>
          <p:cNvSpPr txBox="1">
            <a:spLocks/>
          </p:cNvSpPr>
          <p:nvPr/>
        </p:nvSpPr>
        <p:spPr>
          <a:xfrm>
            <a:off x="974690" y="4206344"/>
            <a:ext cx="8173315" cy="177961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r>
              <a:rPr lang="en-US" sz="2200" dirty="0"/>
              <a:t>Student Affairs contacts the OSSA to inquire about  aid status.  OSSA confirms the Bao applied for financial aid.  Student Affairs completes a COA adjustment request so that Bao’s payment is recorded as aid and  his aid eligibility is adjusted so that he receives the emergency funds needed to relocate.</a:t>
            </a:r>
          </a:p>
          <a:p>
            <a:endParaRPr lang="en-US" sz="2200" dirty="0"/>
          </a:p>
        </p:txBody>
      </p:sp>
      <p:pic>
        <p:nvPicPr>
          <p:cNvPr id="18" name="Audio 17">
            <a:hlinkClick r:id="" action="ppaction://media"/>
            <a:extLst>
              <a:ext uri="{FF2B5EF4-FFF2-40B4-BE49-F238E27FC236}">
                <a16:creationId xmlns:a16="http://schemas.microsoft.com/office/drawing/2014/main" id="{04385327-C2F2-472D-9DBD-0A2ECE184E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806829504"/>
      </p:ext>
    </p:extLst>
  </p:cSld>
  <p:clrMapOvr>
    <a:masterClrMapping/>
  </p:clrMapOvr>
  <mc:AlternateContent xmlns:mc="http://schemas.openxmlformats.org/markup-compatibility/2006" xmlns:p14="http://schemas.microsoft.com/office/powerpoint/2010/main">
    <mc:Choice Requires="p14">
      <p:transition spd="slow" p14:dur="2000" advTm="43570"/>
    </mc:Choice>
    <mc:Fallback xmlns="">
      <p:transition spd="slow" advTm="435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1090506"/>
            <a:ext cx="557249" cy="22352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893593"/>
            <a:ext cx="316647" cy="1819127"/>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6242" y="683620"/>
            <a:ext cx="132144" cy="182740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13429" y="678097"/>
            <a:ext cx="258054" cy="1858517"/>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2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5767" y="678096"/>
            <a:ext cx="8565797" cy="16442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E6FB793-0A41-5F4B-855F-11431F59B87B}"/>
              </a:ext>
            </a:extLst>
          </p:cNvPr>
          <p:cNvSpPr>
            <a:spLocks noGrp="1"/>
          </p:cNvSpPr>
          <p:nvPr>
            <p:ph type="title"/>
          </p:nvPr>
        </p:nvSpPr>
        <p:spPr>
          <a:xfrm>
            <a:off x="755545" y="640239"/>
            <a:ext cx="8060728" cy="1292909"/>
          </a:xfrm>
        </p:spPr>
        <p:txBody>
          <a:bodyPr>
            <a:normAutofit/>
          </a:bodyPr>
          <a:lstStyle/>
          <a:p>
            <a:r>
              <a:rPr lang="en-US" sz="3700" dirty="0">
                <a:solidFill>
                  <a:srgbClr val="FFFFFF"/>
                </a:solidFill>
              </a:rPr>
              <a:t>Requesting a COA </a:t>
            </a:r>
            <a:br>
              <a:rPr lang="en-US" sz="3700" dirty="0">
                <a:solidFill>
                  <a:srgbClr val="FFFFFF"/>
                </a:solidFill>
              </a:rPr>
            </a:br>
            <a:r>
              <a:rPr lang="en-US" sz="3700" dirty="0">
                <a:solidFill>
                  <a:srgbClr val="FFFFFF"/>
                </a:solidFill>
              </a:rPr>
              <a:t>Adjustment</a:t>
            </a:r>
          </a:p>
        </p:txBody>
      </p:sp>
      <p:graphicFrame>
        <p:nvGraphicFramePr>
          <p:cNvPr id="17" name="Content Placeholder 2" descr="Picture">
            <a:extLst>
              <a:ext uri="{FF2B5EF4-FFF2-40B4-BE49-F238E27FC236}">
                <a16:creationId xmlns:a16="http://schemas.microsoft.com/office/drawing/2014/main" id="{8CA5A117-67B9-9A4A-BA73-585C67D338CF}"/>
              </a:ext>
            </a:extLst>
          </p:cNvPr>
          <p:cNvGraphicFramePr>
            <a:graphicFrameLocks/>
          </p:cNvGraphicFramePr>
          <p:nvPr>
            <p:extLst>
              <p:ext uri="{D42A27DB-BD31-4B8C-83A1-F6EECF244321}">
                <p14:modId xmlns:p14="http://schemas.microsoft.com/office/powerpoint/2010/main" val="3754564061"/>
              </p:ext>
            </p:extLst>
          </p:nvPr>
        </p:nvGraphicFramePr>
        <p:xfrm>
          <a:off x="1119590" y="2511028"/>
          <a:ext cx="4053545" cy="35631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6" name="Group 25">
            <a:extLst>
              <a:ext uri="{FF2B5EF4-FFF2-40B4-BE49-F238E27FC236}">
                <a16:creationId xmlns:a16="http://schemas.microsoft.com/office/drawing/2014/main" id="{15BE5F54-F4F7-534C-95BC-089E1C512AF9}"/>
              </a:ext>
              <a:ext uri="{C183D7F6-B498-43B3-948B-1728B52AA6E4}">
                <adec:decorative xmlns:adec="http://schemas.microsoft.com/office/drawing/2017/decorative" val="1"/>
              </a:ext>
            </a:extLst>
          </p:cNvPr>
          <p:cNvGrpSpPr/>
          <p:nvPr/>
        </p:nvGrpSpPr>
        <p:grpSpPr>
          <a:xfrm>
            <a:off x="1504201" y="6730964"/>
            <a:ext cx="2377384" cy="542544"/>
            <a:chOff x="6528816" y="6620256"/>
            <a:chExt cx="2468880" cy="542544"/>
          </a:xfrm>
        </p:grpSpPr>
        <p:pic>
          <p:nvPicPr>
            <p:cNvPr id="27" name="Picture 26" descr="Graphical user interface&#10;&#10;Description automatically generated with medium confidence">
              <a:hlinkClick r:id="" action="ppaction://hlinkshowjump?jump=nextslide"/>
              <a:extLst>
                <a:ext uri="{FF2B5EF4-FFF2-40B4-BE49-F238E27FC236}">
                  <a16:creationId xmlns:a16="http://schemas.microsoft.com/office/drawing/2014/main" id="{19DD5208-F2EC-6146-AFC1-FEC0D44E3261}"/>
                </a:ext>
              </a:extLst>
            </p:cNvPr>
            <p:cNvPicPr>
              <a:picLocks noChangeAspect="1"/>
            </p:cNvPicPr>
            <p:nvPr/>
          </p:nvPicPr>
          <p:blipFill>
            <a:blip r:embed="rId10"/>
            <a:stretch>
              <a:fillRect/>
            </a:stretch>
          </p:blipFill>
          <p:spPr>
            <a:xfrm>
              <a:off x="7854696" y="6620256"/>
              <a:ext cx="1143000" cy="533400"/>
            </a:xfrm>
            <a:prstGeom prst="rect">
              <a:avLst/>
            </a:prstGeom>
          </p:spPr>
        </p:pic>
        <p:pic>
          <p:nvPicPr>
            <p:cNvPr id="28" name="Picture 27" descr="Graphical user interface&#10;&#10;Description automatically generated">
              <a:hlinkClick r:id="" action="ppaction://hlinkshowjump?jump=previousslide"/>
              <a:extLst>
                <a:ext uri="{FF2B5EF4-FFF2-40B4-BE49-F238E27FC236}">
                  <a16:creationId xmlns:a16="http://schemas.microsoft.com/office/drawing/2014/main" id="{8FD4FEAB-C327-374B-817C-D403515EB11B}"/>
                </a:ext>
              </a:extLst>
            </p:cNvPr>
            <p:cNvPicPr>
              <a:picLocks noChangeAspect="1"/>
            </p:cNvPicPr>
            <p:nvPr/>
          </p:nvPicPr>
          <p:blipFill>
            <a:blip r:embed="rId11"/>
            <a:stretch>
              <a:fillRect/>
            </a:stretch>
          </p:blipFill>
          <p:spPr>
            <a:xfrm>
              <a:off x="6528816" y="6629400"/>
              <a:ext cx="1155700" cy="533400"/>
            </a:xfrm>
            <a:prstGeom prst="rect">
              <a:avLst/>
            </a:prstGeom>
          </p:spPr>
        </p:pic>
      </p:grpSp>
      <p:pic>
        <p:nvPicPr>
          <p:cNvPr id="9" name="Picture 8" descr="picture">
            <a:extLst>
              <a:ext uri="{FF2B5EF4-FFF2-40B4-BE49-F238E27FC236}">
                <a16:creationId xmlns:a16="http://schemas.microsoft.com/office/drawing/2014/main" id="{7182CEB0-D51B-A541-8028-0C246588DEB9}"/>
              </a:ext>
            </a:extLst>
          </p:cNvPr>
          <p:cNvPicPr>
            <a:picLocks noChangeAspect="1"/>
          </p:cNvPicPr>
          <p:nvPr/>
        </p:nvPicPr>
        <p:blipFill>
          <a:blip r:embed="rId12"/>
          <a:stretch>
            <a:fillRect/>
          </a:stretch>
        </p:blipFill>
        <p:spPr>
          <a:xfrm>
            <a:off x="5173135" y="678096"/>
            <a:ext cx="3894836" cy="5910664"/>
          </a:xfrm>
          <a:prstGeom prst="rect">
            <a:avLst/>
          </a:prstGeom>
          <a:ln w="57150">
            <a:solidFill>
              <a:schemeClr val="bg2">
                <a:lumMod val="40000"/>
                <a:lumOff val="60000"/>
              </a:schemeClr>
            </a:solidFill>
          </a:ln>
        </p:spPr>
      </p:pic>
      <p:sp>
        <p:nvSpPr>
          <p:cNvPr id="15" name="Title 1">
            <a:extLst>
              <a:ext uri="{FF2B5EF4-FFF2-40B4-BE49-F238E27FC236}">
                <a16:creationId xmlns:a16="http://schemas.microsoft.com/office/drawing/2014/main" id="{21C25CDA-E1CB-47A7-868E-304E7E4B6B1C}"/>
              </a:ext>
            </a:extLst>
          </p:cNvPr>
          <p:cNvSpPr txBox="1">
            <a:spLocks/>
          </p:cNvSpPr>
          <p:nvPr/>
        </p:nvSpPr>
        <p:spPr>
          <a:xfrm>
            <a:off x="755545" y="1597324"/>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Mark Student  Eligible</a:t>
            </a:r>
          </a:p>
        </p:txBody>
      </p:sp>
      <p:pic>
        <p:nvPicPr>
          <p:cNvPr id="4" name="Audio 3">
            <a:hlinkClick r:id="" action="ppaction://media"/>
            <a:extLst>
              <a:ext uri="{FF2B5EF4-FFF2-40B4-BE49-F238E27FC236}">
                <a16:creationId xmlns:a16="http://schemas.microsoft.com/office/drawing/2014/main" id="{C1D8D10C-9DAC-406A-86C0-13B88122D41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8812213" y="6553200"/>
            <a:ext cx="609600" cy="609600"/>
          </a:xfrm>
          <a:prstGeom prst="rect">
            <a:avLst/>
          </a:prstGeom>
        </p:spPr>
      </p:pic>
      <p:sp>
        <p:nvSpPr>
          <p:cNvPr id="19" name="Rectangle 18">
            <a:extLst>
              <a:ext uri="{FF2B5EF4-FFF2-40B4-BE49-F238E27FC236}">
                <a16:creationId xmlns:a16="http://schemas.microsoft.com/office/drawing/2014/main" id="{EF4DA54C-5736-42A4-B8E7-A81C95D40A4D}"/>
              </a:ext>
            </a:extLst>
          </p:cNvPr>
          <p:cNvSpPr/>
          <p:nvPr/>
        </p:nvSpPr>
        <p:spPr>
          <a:xfrm>
            <a:off x="1119590" y="6637104"/>
            <a:ext cx="3007372" cy="5775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Arrow: Pentagon 4">
            <a:hlinkClick r:id="rId14" action="ppaction://hlinksldjump"/>
            <a:extLst>
              <a:ext uri="{FF2B5EF4-FFF2-40B4-BE49-F238E27FC236}">
                <a16:creationId xmlns:a16="http://schemas.microsoft.com/office/drawing/2014/main" id="{9124F2EE-E669-4443-B415-07DAC0A09813}"/>
              </a:ext>
            </a:extLst>
          </p:cNvPr>
          <p:cNvSpPr/>
          <p:nvPr/>
        </p:nvSpPr>
        <p:spPr>
          <a:xfrm rot="10800000">
            <a:off x="6713651" y="6820041"/>
            <a:ext cx="1031922" cy="329543"/>
          </a:xfrm>
          <a:prstGeom prst="homePlate">
            <a:avLst/>
          </a:prstGeom>
          <a:solidFill>
            <a:srgbClr val="EF446F"/>
          </a:solidFill>
          <a:ln>
            <a:solidFill>
              <a:srgbClr val="EF4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hlinkClick r:id="" action="ppaction://hlinkshowjump?jump=nextslide"/>
            <a:extLst>
              <a:ext uri="{FF2B5EF4-FFF2-40B4-BE49-F238E27FC236}">
                <a16:creationId xmlns:a16="http://schemas.microsoft.com/office/drawing/2014/main" id="{2D5C2D38-4FEC-44F9-B3A3-F3EE86A46408}"/>
              </a:ext>
            </a:extLst>
          </p:cNvPr>
          <p:cNvSpPr/>
          <p:nvPr/>
        </p:nvSpPr>
        <p:spPr>
          <a:xfrm>
            <a:off x="7895578" y="6820041"/>
            <a:ext cx="1031923" cy="340177"/>
          </a:xfrm>
          <a:prstGeom prst="homePlate">
            <a:avLst/>
          </a:prstGeom>
          <a:solidFill>
            <a:srgbClr val="EF446F"/>
          </a:solidFill>
          <a:ln>
            <a:solidFill>
              <a:srgbClr val="EF44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90151E2-E5DD-45BA-8872-4CDEEEF63E84}"/>
              </a:ext>
            </a:extLst>
          </p:cNvPr>
          <p:cNvSpPr txBox="1"/>
          <p:nvPr/>
        </p:nvSpPr>
        <p:spPr>
          <a:xfrm>
            <a:off x="4331368" y="3200400"/>
            <a:ext cx="914400" cy="914400"/>
          </a:xfrm>
          <a:prstGeom prst="rect">
            <a:avLst/>
          </a:prstGeom>
          <a:noFill/>
        </p:spPr>
        <p:txBody>
          <a:bodyPr wrap="square" rtlCol="0">
            <a:spAutoFit/>
          </a:bodyPr>
          <a:lstStyle/>
          <a:p>
            <a:endParaRPr lang="en-US" dirty="0"/>
          </a:p>
        </p:txBody>
      </p:sp>
      <p:sp>
        <p:nvSpPr>
          <p:cNvPr id="10" name="TextBox 9">
            <a:extLst>
              <a:ext uri="{FF2B5EF4-FFF2-40B4-BE49-F238E27FC236}">
                <a16:creationId xmlns:a16="http://schemas.microsoft.com/office/drawing/2014/main" id="{119815B4-B4DE-48DF-8D78-148A9E8742EA}"/>
              </a:ext>
            </a:extLst>
          </p:cNvPr>
          <p:cNvSpPr txBox="1"/>
          <p:nvPr/>
        </p:nvSpPr>
        <p:spPr>
          <a:xfrm>
            <a:off x="4331368" y="3200400"/>
            <a:ext cx="914400" cy="9144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4DA88095-0EB9-445F-ACFD-F56A78806980}"/>
              </a:ext>
            </a:extLst>
          </p:cNvPr>
          <p:cNvSpPr txBox="1"/>
          <p:nvPr/>
        </p:nvSpPr>
        <p:spPr>
          <a:xfrm>
            <a:off x="7935860" y="6810780"/>
            <a:ext cx="1031923" cy="369332"/>
          </a:xfrm>
          <a:prstGeom prst="rect">
            <a:avLst/>
          </a:prstGeom>
          <a:noFill/>
        </p:spPr>
        <p:txBody>
          <a:bodyPr wrap="square" rtlCol="0">
            <a:spAutoFit/>
          </a:bodyPr>
          <a:lstStyle/>
          <a:p>
            <a:r>
              <a:rPr lang="en-US" b="1" u="sng" dirty="0">
                <a:solidFill>
                  <a:schemeClr val="bg1"/>
                </a:solidFill>
                <a:latin typeface="Arial Black" panose="020B0A04020102020204" pitchFamily="34" charset="0"/>
              </a:rPr>
              <a:t>Next</a:t>
            </a:r>
          </a:p>
        </p:txBody>
      </p:sp>
      <p:sp>
        <p:nvSpPr>
          <p:cNvPr id="25" name="TextBox 24">
            <a:extLst>
              <a:ext uri="{FF2B5EF4-FFF2-40B4-BE49-F238E27FC236}">
                <a16:creationId xmlns:a16="http://schemas.microsoft.com/office/drawing/2014/main" id="{0AB518F0-F67C-4FE1-B36D-05436CE5AD0D}"/>
              </a:ext>
            </a:extLst>
          </p:cNvPr>
          <p:cNvSpPr txBox="1"/>
          <p:nvPr/>
        </p:nvSpPr>
        <p:spPr>
          <a:xfrm>
            <a:off x="6885304" y="6800147"/>
            <a:ext cx="1031923" cy="369332"/>
          </a:xfrm>
          <a:prstGeom prst="rect">
            <a:avLst/>
          </a:prstGeom>
          <a:noFill/>
        </p:spPr>
        <p:txBody>
          <a:bodyPr wrap="square" rtlCol="0">
            <a:spAutoFit/>
          </a:bodyPr>
          <a:lstStyle/>
          <a:p>
            <a:r>
              <a:rPr lang="en-US" b="1" dirty="0">
                <a:solidFill>
                  <a:schemeClr val="bg1"/>
                </a:solidFill>
                <a:latin typeface="Arial Black" panose="020B0A04020102020204" pitchFamily="34" charset="0"/>
                <a:hlinkClick r:id="rId14" action="ppaction://hlinksldjump">
                  <a:extLst>
                    <a:ext uri="{A12FA001-AC4F-418D-AE19-62706E023703}">
                      <ahyp:hlinkClr xmlns:ahyp="http://schemas.microsoft.com/office/drawing/2018/hyperlinkcolor" val="tx"/>
                    </a:ext>
                  </a:extLst>
                </a:hlinkClick>
              </a:rPr>
              <a:t>Back</a:t>
            </a:r>
            <a:endParaRPr lang="en-US"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89123744"/>
      </p:ext>
    </p:extLst>
  </p:cSld>
  <p:clrMapOvr>
    <a:masterClrMapping/>
  </p:clrMapOvr>
  <mc:AlternateContent xmlns:mc="http://schemas.openxmlformats.org/markup-compatibility/2006" xmlns:p14="http://schemas.microsoft.com/office/powerpoint/2010/main">
    <mc:Choice Requires="p14">
      <p:transition spd="slow" p14:dur="2000" advTm="24614"/>
    </mc:Choice>
    <mc:Fallback xmlns="">
      <p:transition spd="slow" advTm="246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1090506"/>
            <a:ext cx="557249" cy="22352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1739" y="893593"/>
            <a:ext cx="316647" cy="1819127"/>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6242" y="683620"/>
            <a:ext cx="132144" cy="1827408"/>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813429" y="678097"/>
            <a:ext cx="258054" cy="1858517"/>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5767" y="678096"/>
            <a:ext cx="8565797" cy="164422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9E3127E-6D7C-CD47-8002-9965F33416E0}"/>
              </a:ext>
            </a:extLst>
          </p:cNvPr>
          <p:cNvSpPr>
            <a:spLocks noGrp="1"/>
          </p:cNvSpPr>
          <p:nvPr>
            <p:ph type="title"/>
          </p:nvPr>
        </p:nvSpPr>
        <p:spPr>
          <a:xfrm>
            <a:off x="752701" y="853751"/>
            <a:ext cx="8060728" cy="1292909"/>
          </a:xfrm>
        </p:spPr>
        <p:txBody>
          <a:bodyPr>
            <a:normAutofit/>
          </a:bodyPr>
          <a:lstStyle/>
          <a:p>
            <a:r>
              <a:rPr lang="en-US" sz="3700" dirty="0">
                <a:solidFill>
                  <a:srgbClr val="FFFFFF"/>
                </a:solidFill>
              </a:rPr>
              <a:t>Requesting a COA Adjustment</a:t>
            </a:r>
          </a:p>
        </p:txBody>
      </p:sp>
      <p:sp>
        <p:nvSpPr>
          <p:cNvPr id="3" name="Content Placeholder 2">
            <a:extLst>
              <a:ext uri="{FF2B5EF4-FFF2-40B4-BE49-F238E27FC236}">
                <a16:creationId xmlns:a16="http://schemas.microsoft.com/office/drawing/2014/main" id="{CED8FD0D-B02E-E94C-B3F3-81E133506552}"/>
              </a:ext>
            </a:extLst>
          </p:cNvPr>
          <p:cNvSpPr>
            <a:spLocks noGrp="1"/>
          </p:cNvSpPr>
          <p:nvPr>
            <p:ph idx="1"/>
          </p:nvPr>
        </p:nvSpPr>
        <p:spPr>
          <a:xfrm>
            <a:off x="1073976" y="2656465"/>
            <a:ext cx="7624342" cy="3804984"/>
          </a:xfrm>
        </p:spPr>
        <p:txBody>
          <a:bodyPr anchor="t">
            <a:normAutofit/>
          </a:bodyPr>
          <a:lstStyle/>
          <a:p>
            <a:r>
              <a:rPr lang="en-US" sz="2000" dirty="0"/>
              <a:t>Ensure Degree Program Listed</a:t>
            </a:r>
          </a:p>
          <a:p>
            <a:r>
              <a:rPr lang="en-US" sz="2000" dirty="0"/>
              <a:t>Click Check box </a:t>
            </a:r>
          </a:p>
          <a:p>
            <a:r>
              <a:rPr lang="en-US" sz="2000" dirty="0"/>
              <a:t>Save </a:t>
            </a:r>
          </a:p>
          <a:p>
            <a:pPr>
              <a:lnSpc>
                <a:spcPct val="100000"/>
              </a:lnSpc>
            </a:pPr>
            <a:endParaRPr lang="en-US" sz="2200" dirty="0"/>
          </a:p>
        </p:txBody>
      </p:sp>
      <p:grpSp>
        <p:nvGrpSpPr>
          <p:cNvPr id="4" name="Group 3" descr="picture">
            <a:extLst>
              <a:ext uri="{FF2B5EF4-FFF2-40B4-BE49-F238E27FC236}">
                <a16:creationId xmlns:a16="http://schemas.microsoft.com/office/drawing/2014/main" id="{31C726D3-4B0E-E044-8E48-2DD8E23A892E}"/>
              </a:ext>
            </a:extLst>
          </p:cNvPr>
          <p:cNvGrpSpPr/>
          <p:nvPr/>
        </p:nvGrpSpPr>
        <p:grpSpPr>
          <a:xfrm>
            <a:off x="1408305" y="3657600"/>
            <a:ext cx="7485001" cy="2625440"/>
            <a:chOff x="2406150" y="4070508"/>
            <a:chExt cx="6533431" cy="2625440"/>
          </a:xfrm>
        </p:grpSpPr>
        <p:pic>
          <p:nvPicPr>
            <p:cNvPr id="13" name="Picture 12">
              <a:extLst>
                <a:ext uri="{FF2B5EF4-FFF2-40B4-BE49-F238E27FC236}">
                  <a16:creationId xmlns:a16="http://schemas.microsoft.com/office/drawing/2014/main" id="{75CA9EC2-B2B7-5546-9258-C7CA4C0A442C}"/>
                </a:ext>
              </a:extLst>
            </p:cNvPr>
            <p:cNvPicPr>
              <a:picLocks noChangeAspect="1"/>
            </p:cNvPicPr>
            <p:nvPr/>
          </p:nvPicPr>
          <p:blipFill rotWithShape="1">
            <a:blip r:embed="rId5"/>
            <a:srcRect t="30002"/>
            <a:stretch/>
          </p:blipFill>
          <p:spPr>
            <a:xfrm>
              <a:off x="3177654" y="4070508"/>
              <a:ext cx="5761927" cy="2625440"/>
            </a:xfrm>
            <a:prstGeom prst="rect">
              <a:avLst/>
            </a:prstGeom>
            <a:ln>
              <a:solidFill>
                <a:schemeClr val="bg2">
                  <a:lumMod val="40000"/>
                  <a:lumOff val="60000"/>
                </a:schemeClr>
              </a:solidFill>
            </a:ln>
          </p:spPr>
        </p:pic>
        <p:sp>
          <p:nvSpPr>
            <p:cNvPr id="17" name="Right Arrow 16">
              <a:extLst>
                <a:ext uri="{FF2B5EF4-FFF2-40B4-BE49-F238E27FC236}">
                  <a16:creationId xmlns:a16="http://schemas.microsoft.com/office/drawing/2014/main" id="{E5B44FA4-60A6-A348-844F-9B7708683964}"/>
                </a:ext>
              </a:extLst>
            </p:cNvPr>
            <p:cNvSpPr/>
            <p:nvPr/>
          </p:nvSpPr>
          <p:spPr>
            <a:xfrm>
              <a:off x="3992714" y="5383228"/>
              <a:ext cx="1039725" cy="294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1AD396CE-6B18-6942-B254-9BBC6BCFB42F}"/>
                </a:ext>
              </a:extLst>
            </p:cNvPr>
            <p:cNvSpPr/>
            <p:nvPr/>
          </p:nvSpPr>
          <p:spPr>
            <a:xfrm>
              <a:off x="2406150" y="5207296"/>
              <a:ext cx="1543008" cy="646331"/>
            </a:xfrm>
            <a:prstGeom prst="rect">
              <a:avLst/>
            </a:prstGeom>
            <a:solidFill>
              <a:schemeClr val="accent3"/>
            </a:solidFill>
          </p:spPr>
          <p:txBody>
            <a:bodyPr wrap="square">
              <a:spAutoFit/>
            </a:bodyPr>
            <a:lstStyle/>
            <a:p>
              <a:pPr>
                <a:spcAft>
                  <a:spcPts val="600"/>
                </a:spcAft>
              </a:pPr>
              <a:r>
                <a:rPr lang="en-US" dirty="0">
                  <a:solidFill>
                    <a:schemeClr val="bg1"/>
                  </a:solidFill>
                </a:rPr>
                <a:t>Click to mark student eligible </a:t>
              </a:r>
            </a:p>
          </p:txBody>
        </p:sp>
      </p:grpSp>
      <p:grpSp>
        <p:nvGrpSpPr>
          <p:cNvPr id="28" name="Group 27" descr="Picture">
            <a:extLst>
              <a:ext uri="{FF2B5EF4-FFF2-40B4-BE49-F238E27FC236}">
                <a16:creationId xmlns:a16="http://schemas.microsoft.com/office/drawing/2014/main" id="{EC43E548-3A43-0443-98CE-7EEE04A0C2A7}"/>
              </a:ext>
            </a:extLst>
          </p:cNvPr>
          <p:cNvGrpSpPr/>
          <p:nvPr/>
        </p:nvGrpSpPr>
        <p:grpSpPr>
          <a:xfrm>
            <a:off x="6528816" y="6620256"/>
            <a:ext cx="2468880" cy="542544"/>
            <a:chOff x="6528816" y="6620256"/>
            <a:chExt cx="2468880" cy="542544"/>
          </a:xfrm>
        </p:grpSpPr>
        <p:pic>
          <p:nvPicPr>
            <p:cNvPr id="29" name="Picture 28" descr="Graphical user interface&#10;&#10;Description automatically generated with medium confidence">
              <a:hlinkClick r:id="" action="ppaction://hlinkshowjump?jump=nextslide"/>
              <a:extLst>
                <a:ext uri="{FF2B5EF4-FFF2-40B4-BE49-F238E27FC236}">
                  <a16:creationId xmlns:a16="http://schemas.microsoft.com/office/drawing/2014/main" id="{6784794B-DEC2-3C46-9E1E-97C44BCDBFF6}"/>
                </a:ext>
              </a:extLst>
            </p:cNvPr>
            <p:cNvPicPr>
              <a:picLocks noChangeAspect="1"/>
            </p:cNvPicPr>
            <p:nvPr/>
          </p:nvPicPr>
          <p:blipFill>
            <a:blip r:embed="rId6"/>
            <a:stretch>
              <a:fillRect/>
            </a:stretch>
          </p:blipFill>
          <p:spPr>
            <a:xfrm>
              <a:off x="7854696" y="6620256"/>
              <a:ext cx="1143000" cy="533400"/>
            </a:xfrm>
            <a:prstGeom prst="rect">
              <a:avLst/>
            </a:prstGeom>
          </p:spPr>
        </p:pic>
        <p:pic>
          <p:nvPicPr>
            <p:cNvPr id="30" name="Picture 29" descr="Graphical user interface&#10;&#10;Description automatically generated">
              <a:hlinkClick r:id="" action="ppaction://hlinkshowjump?jump=previousslide"/>
              <a:extLst>
                <a:ext uri="{FF2B5EF4-FFF2-40B4-BE49-F238E27FC236}">
                  <a16:creationId xmlns:a16="http://schemas.microsoft.com/office/drawing/2014/main" id="{D632CA6B-A770-D94E-9368-CA729267464E}"/>
                </a:ext>
              </a:extLst>
            </p:cNvPr>
            <p:cNvPicPr>
              <a:picLocks noChangeAspect="1"/>
            </p:cNvPicPr>
            <p:nvPr/>
          </p:nvPicPr>
          <p:blipFill>
            <a:blip r:embed="rId7"/>
            <a:stretch>
              <a:fillRect/>
            </a:stretch>
          </p:blipFill>
          <p:spPr>
            <a:xfrm>
              <a:off x="6528816" y="6629400"/>
              <a:ext cx="1155700" cy="533400"/>
            </a:xfrm>
            <a:prstGeom prst="rect">
              <a:avLst/>
            </a:prstGeom>
          </p:spPr>
        </p:pic>
      </p:grpSp>
      <p:sp>
        <p:nvSpPr>
          <p:cNvPr id="19" name="Title 1">
            <a:extLst>
              <a:ext uri="{FF2B5EF4-FFF2-40B4-BE49-F238E27FC236}">
                <a16:creationId xmlns:a16="http://schemas.microsoft.com/office/drawing/2014/main" id="{F157E335-EB9D-4546-BBF8-046C11210310}"/>
              </a:ext>
            </a:extLst>
          </p:cNvPr>
          <p:cNvSpPr txBox="1">
            <a:spLocks/>
          </p:cNvSpPr>
          <p:nvPr/>
        </p:nvSpPr>
        <p:spPr>
          <a:xfrm>
            <a:off x="806393" y="1573995"/>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Mark Student  Eligible</a:t>
            </a:r>
          </a:p>
        </p:txBody>
      </p:sp>
      <p:pic>
        <p:nvPicPr>
          <p:cNvPr id="11" name="Audio 10">
            <a:hlinkClick r:id="" action="ppaction://media"/>
            <a:extLst>
              <a:ext uri="{FF2B5EF4-FFF2-40B4-BE49-F238E27FC236}">
                <a16:creationId xmlns:a16="http://schemas.microsoft.com/office/drawing/2014/main" id="{247F5138-8A90-45B3-9C88-606B360D4B5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823992370"/>
      </p:ext>
    </p:extLst>
  </p:cSld>
  <p:clrMapOvr>
    <a:masterClrMapping/>
  </p:clrMapOvr>
  <mc:AlternateContent xmlns:mc="http://schemas.openxmlformats.org/markup-compatibility/2006" xmlns:p14="http://schemas.microsoft.com/office/powerpoint/2010/main">
    <mc:Choice Requires="p14">
      <p:transition spd="slow" p14:dur="2000" advTm="13261"/>
    </mc:Choice>
    <mc:Fallback xmlns="">
      <p:transition spd="slow" advTm="132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679130" y="443389"/>
            <a:ext cx="8093571" cy="1413934"/>
          </a:xfrm>
        </p:spPr>
        <p:txBody>
          <a:bodyPr>
            <a:normAutofit/>
          </a:bodyPr>
          <a:lstStyle/>
          <a:p>
            <a:r>
              <a:rPr lang="en-US" sz="3700" dirty="0">
                <a:solidFill>
                  <a:srgbClr val="FFFFFF"/>
                </a:solidFill>
              </a:rPr>
              <a:t>Request a COA Adjustment</a:t>
            </a:r>
          </a:p>
        </p:txBody>
      </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072992" y="2436472"/>
            <a:ext cx="7797028" cy="1475547"/>
          </a:xfrm>
        </p:spPr>
        <p:txBody>
          <a:bodyPr>
            <a:normAutofit lnSpcReduction="10000"/>
          </a:bodyPr>
          <a:lstStyle/>
          <a:p>
            <a:r>
              <a:rPr lang="en-US" sz="2000" dirty="0"/>
              <a:t>Enter Award Type</a:t>
            </a:r>
          </a:p>
          <a:p>
            <a:r>
              <a:rPr lang="en-US" sz="2000" dirty="0"/>
              <a:t>Chartfield data </a:t>
            </a:r>
          </a:p>
          <a:p>
            <a:r>
              <a:rPr lang="en-US" sz="2000" dirty="0"/>
              <a:t>Award Amount</a:t>
            </a:r>
          </a:p>
          <a:p>
            <a:r>
              <a:rPr lang="en-US" sz="2000" dirty="0"/>
              <a:t>Click on Adjust COA</a:t>
            </a:r>
          </a:p>
        </p:txBody>
      </p:sp>
      <p:sp>
        <p:nvSpPr>
          <p:cNvPr id="18" name="Title 1">
            <a:extLst>
              <a:ext uri="{FF2B5EF4-FFF2-40B4-BE49-F238E27FC236}">
                <a16:creationId xmlns:a16="http://schemas.microsoft.com/office/drawing/2014/main" id="{679B36AE-463C-4F02-AD83-2C333642A1F6}"/>
              </a:ext>
            </a:extLst>
          </p:cNvPr>
          <p:cNvSpPr txBox="1">
            <a:spLocks/>
          </p:cNvSpPr>
          <p:nvPr/>
        </p:nvSpPr>
        <p:spPr>
          <a:xfrm>
            <a:off x="666900" y="1549170"/>
            <a:ext cx="7269475"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Use the GradStar Maintenance Page to enter award </a:t>
            </a:r>
          </a:p>
        </p:txBody>
      </p:sp>
      <p:pic>
        <p:nvPicPr>
          <p:cNvPr id="21" name="Picture 20">
            <a:extLst>
              <a:ext uri="{FF2B5EF4-FFF2-40B4-BE49-F238E27FC236}">
                <a16:creationId xmlns:a16="http://schemas.microsoft.com/office/drawing/2014/main" id="{461B09CB-AB67-407E-9494-DB4E2597A0B2}"/>
              </a:ext>
            </a:extLst>
          </p:cNvPr>
          <p:cNvPicPr>
            <a:picLocks noChangeAspect="1"/>
          </p:cNvPicPr>
          <p:nvPr/>
        </p:nvPicPr>
        <p:blipFill>
          <a:blip r:embed="rId7"/>
          <a:stretch>
            <a:fillRect/>
          </a:stretch>
        </p:blipFill>
        <p:spPr>
          <a:xfrm>
            <a:off x="329861" y="4035382"/>
            <a:ext cx="9283289" cy="1901167"/>
          </a:xfrm>
          <a:prstGeom prst="rect">
            <a:avLst/>
          </a:prstGeom>
          <a:ln w="3175">
            <a:solidFill>
              <a:schemeClr val="tx1"/>
            </a:solidFill>
          </a:ln>
        </p:spPr>
      </p:pic>
      <p:cxnSp>
        <p:nvCxnSpPr>
          <p:cNvPr id="6" name="Straight Connector 5">
            <a:extLst>
              <a:ext uri="{FF2B5EF4-FFF2-40B4-BE49-F238E27FC236}">
                <a16:creationId xmlns:a16="http://schemas.microsoft.com/office/drawing/2014/main" id="{4F2A50CB-E357-4554-9AD7-2FF8313598B9}"/>
              </a:ext>
            </a:extLst>
          </p:cNvPr>
          <p:cNvCxnSpPr>
            <a:cxnSpLocks/>
          </p:cNvCxnSpPr>
          <p:nvPr/>
        </p:nvCxnSpPr>
        <p:spPr>
          <a:xfrm flipV="1">
            <a:off x="505768" y="4754879"/>
            <a:ext cx="584203" cy="2"/>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7D2FB68-08B8-4E35-A2CE-DB7D26855467}"/>
              </a:ext>
            </a:extLst>
          </p:cNvPr>
          <p:cNvCxnSpPr>
            <a:cxnSpLocks/>
          </p:cNvCxnSpPr>
          <p:nvPr/>
        </p:nvCxnSpPr>
        <p:spPr>
          <a:xfrm flipV="1">
            <a:off x="505768" y="4754880"/>
            <a:ext cx="0" cy="288758"/>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D12A9CA-7E96-4844-B911-F070AA77889F}"/>
              </a:ext>
            </a:extLst>
          </p:cNvPr>
          <p:cNvCxnSpPr>
            <a:cxnSpLocks/>
          </p:cNvCxnSpPr>
          <p:nvPr/>
        </p:nvCxnSpPr>
        <p:spPr>
          <a:xfrm>
            <a:off x="505768" y="5043638"/>
            <a:ext cx="567224"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7B3852-6CD8-476D-8E7C-C675D88B6311}"/>
              </a:ext>
            </a:extLst>
          </p:cNvPr>
          <p:cNvCxnSpPr>
            <a:cxnSpLocks/>
          </p:cNvCxnSpPr>
          <p:nvPr/>
        </p:nvCxnSpPr>
        <p:spPr>
          <a:xfrm flipV="1">
            <a:off x="1072992" y="4754879"/>
            <a:ext cx="0" cy="288759"/>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32EF867-B227-49F2-AE80-5ED8D046B2A8}"/>
              </a:ext>
            </a:extLst>
          </p:cNvPr>
          <p:cNvCxnSpPr>
            <a:cxnSpLocks/>
          </p:cNvCxnSpPr>
          <p:nvPr/>
        </p:nvCxnSpPr>
        <p:spPr>
          <a:xfrm>
            <a:off x="1514816" y="4745255"/>
            <a:ext cx="1719271"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FE5F670-E391-4EBB-8D0B-F8BD3BEF9805}"/>
              </a:ext>
            </a:extLst>
          </p:cNvPr>
          <p:cNvCxnSpPr>
            <a:cxnSpLocks/>
          </p:cNvCxnSpPr>
          <p:nvPr/>
        </p:nvCxnSpPr>
        <p:spPr>
          <a:xfrm>
            <a:off x="1514817" y="5138286"/>
            <a:ext cx="1719270"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6F4888E-FD26-487B-94AC-D0A0A51A4946}"/>
              </a:ext>
            </a:extLst>
          </p:cNvPr>
          <p:cNvCxnSpPr>
            <a:cxnSpLocks/>
          </p:cNvCxnSpPr>
          <p:nvPr/>
        </p:nvCxnSpPr>
        <p:spPr>
          <a:xfrm>
            <a:off x="1514816" y="4745255"/>
            <a:ext cx="1" cy="393031"/>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32855BB-B0E5-49C2-B880-375EC9A10850}"/>
              </a:ext>
            </a:extLst>
          </p:cNvPr>
          <p:cNvCxnSpPr>
            <a:cxnSpLocks/>
          </p:cNvCxnSpPr>
          <p:nvPr/>
        </p:nvCxnSpPr>
        <p:spPr>
          <a:xfrm>
            <a:off x="3234087" y="4745255"/>
            <a:ext cx="0" cy="393031"/>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CEFFA70-A584-4C74-A0E6-0E346CAC96F3}"/>
              </a:ext>
            </a:extLst>
          </p:cNvPr>
          <p:cNvCxnSpPr>
            <a:cxnSpLocks/>
          </p:cNvCxnSpPr>
          <p:nvPr/>
        </p:nvCxnSpPr>
        <p:spPr>
          <a:xfrm>
            <a:off x="5516348" y="4763496"/>
            <a:ext cx="411842"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88E08F3-2F8C-45FD-AC4C-31D584B28EF2}"/>
              </a:ext>
            </a:extLst>
          </p:cNvPr>
          <p:cNvCxnSpPr>
            <a:cxnSpLocks/>
          </p:cNvCxnSpPr>
          <p:nvPr/>
        </p:nvCxnSpPr>
        <p:spPr>
          <a:xfrm>
            <a:off x="5516349" y="5087755"/>
            <a:ext cx="411841" cy="1"/>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CEA76CE-1DEB-4831-A2EF-5F1387A4865A}"/>
              </a:ext>
            </a:extLst>
          </p:cNvPr>
          <p:cNvCxnSpPr>
            <a:cxnSpLocks/>
          </p:cNvCxnSpPr>
          <p:nvPr/>
        </p:nvCxnSpPr>
        <p:spPr>
          <a:xfrm>
            <a:off x="5516348" y="4754880"/>
            <a:ext cx="0" cy="35212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870ACBA-6D8D-41EC-A2BD-B2E276891185}"/>
              </a:ext>
            </a:extLst>
          </p:cNvPr>
          <p:cNvCxnSpPr>
            <a:cxnSpLocks/>
          </p:cNvCxnSpPr>
          <p:nvPr/>
        </p:nvCxnSpPr>
        <p:spPr>
          <a:xfrm>
            <a:off x="5928190" y="4754880"/>
            <a:ext cx="0" cy="332875"/>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1059022-CCFD-4EF2-864A-06A4C39420BF}"/>
              </a:ext>
            </a:extLst>
          </p:cNvPr>
          <p:cNvCxnSpPr>
            <a:cxnSpLocks/>
          </p:cNvCxnSpPr>
          <p:nvPr/>
        </p:nvCxnSpPr>
        <p:spPr>
          <a:xfrm>
            <a:off x="8015929" y="5471198"/>
            <a:ext cx="756772"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C8E8D1BA-99FF-497B-8988-DA555D262C2A}"/>
              </a:ext>
            </a:extLst>
          </p:cNvPr>
          <p:cNvCxnSpPr>
            <a:cxnSpLocks/>
          </p:cNvCxnSpPr>
          <p:nvPr/>
        </p:nvCxnSpPr>
        <p:spPr>
          <a:xfrm>
            <a:off x="8015929" y="5787785"/>
            <a:ext cx="746615" cy="0"/>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593E1E-6283-4C99-9F0A-72D559CF8EA5}"/>
              </a:ext>
            </a:extLst>
          </p:cNvPr>
          <p:cNvCxnSpPr>
            <a:cxnSpLocks/>
          </p:cNvCxnSpPr>
          <p:nvPr/>
        </p:nvCxnSpPr>
        <p:spPr>
          <a:xfrm flipV="1">
            <a:off x="8031076" y="5468456"/>
            <a:ext cx="0" cy="330079"/>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9778396-AC4B-4434-9253-7DF4746B3F09}"/>
              </a:ext>
            </a:extLst>
          </p:cNvPr>
          <p:cNvCxnSpPr>
            <a:cxnSpLocks/>
          </p:cNvCxnSpPr>
          <p:nvPr/>
        </p:nvCxnSpPr>
        <p:spPr>
          <a:xfrm flipV="1">
            <a:off x="8762544" y="5471199"/>
            <a:ext cx="1" cy="316586"/>
          </a:xfrm>
          <a:prstGeom prst="line">
            <a:avLst/>
          </a:prstGeom>
          <a:ln w="28575">
            <a:solidFill>
              <a:srgbClr val="EF446F"/>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2E447FC6-BBEF-4664-9AD7-498CB35E21C7}"/>
              </a:ext>
            </a:extLst>
          </p:cNvPr>
          <p:cNvSpPr txBox="1"/>
          <p:nvPr/>
        </p:nvSpPr>
        <p:spPr>
          <a:xfrm>
            <a:off x="234318" y="6163339"/>
            <a:ext cx="4099201" cy="954107"/>
          </a:xfrm>
          <a:prstGeom prst="rect">
            <a:avLst/>
          </a:prstGeom>
          <a:solidFill>
            <a:srgbClr val="4B9CD3"/>
          </a:solidFill>
        </p:spPr>
        <p:txBody>
          <a:bodyPr wrap="square" rtlCol="0">
            <a:spAutoFit/>
          </a:bodyPr>
          <a:lstStyle/>
          <a:p>
            <a:pPr algn="ctr"/>
            <a:r>
              <a:rPr lang="en-US" sz="1400" dirty="0">
                <a:solidFill>
                  <a:schemeClr val="bg1"/>
                </a:solidFill>
              </a:rPr>
              <a:t>NOTE: Adjustments only available for award types:</a:t>
            </a:r>
          </a:p>
          <a:p>
            <a:endParaRPr lang="en-US" sz="1400" dirty="0">
              <a:solidFill>
                <a:schemeClr val="bg1"/>
              </a:solidFill>
            </a:endParaRPr>
          </a:p>
          <a:p>
            <a:r>
              <a:rPr lang="en-US" sz="1400" dirty="0">
                <a:solidFill>
                  <a:schemeClr val="bg1"/>
                </a:solidFill>
              </a:rPr>
              <a:t>              EMR , VSG ,  TGT , TGD, RIG, and EMR</a:t>
            </a:r>
          </a:p>
          <a:p>
            <a:r>
              <a:rPr lang="en-US" sz="1400" dirty="0"/>
              <a:t>              </a:t>
            </a:r>
            <a:endParaRPr lang="en-US" dirty="0">
              <a:solidFill>
                <a:schemeClr val="bg1"/>
              </a:solidFill>
            </a:endParaRPr>
          </a:p>
        </p:txBody>
      </p:sp>
      <p:pic>
        <p:nvPicPr>
          <p:cNvPr id="104" name="Audio 103">
            <a:hlinkClick r:id="" action="ppaction://media"/>
            <a:extLst>
              <a:ext uri="{FF2B5EF4-FFF2-40B4-BE49-F238E27FC236}">
                <a16:creationId xmlns:a16="http://schemas.microsoft.com/office/drawing/2014/main" id="{76ADC681-7952-4058-BA96-F5CCCC3BDBB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865955358"/>
      </p:ext>
    </p:extLst>
  </p:cSld>
  <p:clrMapOvr>
    <a:masterClrMapping/>
  </p:clrMapOvr>
  <mc:AlternateContent xmlns:mc="http://schemas.openxmlformats.org/markup-compatibility/2006" xmlns:p14="http://schemas.microsoft.com/office/powerpoint/2010/main">
    <mc:Choice Requires="p14">
      <p:transition spd="slow" p14:dur="2000" advTm="14920"/>
    </mc:Choice>
    <mc:Fallback xmlns="">
      <p:transition spd="slow" advTm="14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4082" showWhenStopped="0">
                <p:cTn id="7" fill="hold" display="0">
                  <p:stCondLst>
                    <p:cond delay="indefinite"/>
                  </p:stCondLst>
                  <p:endCondLst>
                    <p:cond evt="onStopAudio" delay="0">
                      <p:tgtEl>
                        <p:sldTgt/>
                      </p:tgtEl>
                    </p:cond>
                  </p:endCondLst>
                </p:cTn>
                <p:tgtEl>
                  <p:spTgt spid="10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739123" y="463900"/>
            <a:ext cx="8093571" cy="1413934"/>
          </a:xfrm>
        </p:spPr>
        <p:txBody>
          <a:bodyPr>
            <a:normAutofit/>
          </a:bodyPr>
          <a:lstStyle/>
          <a:p>
            <a:r>
              <a:rPr lang="en-US" sz="3700" dirty="0">
                <a:solidFill>
                  <a:srgbClr val="FFFFFF"/>
                </a:solidFill>
              </a:rPr>
              <a:t>Request a COA Adjustment</a:t>
            </a:r>
          </a:p>
        </p:txBody>
      </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6963" y="4166473"/>
            <a:ext cx="4252954" cy="1420779"/>
          </a:xfrm>
        </p:spPr>
        <p:txBody>
          <a:bodyPr>
            <a:noAutofit/>
          </a:bodyPr>
          <a:lstStyle/>
          <a:p>
            <a:r>
              <a:rPr lang="en-US" sz="2000" dirty="0"/>
              <a:t>Enter adjustment amount</a:t>
            </a:r>
          </a:p>
          <a:p>
            <a:r>
              <a:rPr lang="en-US" sz="2000" dirty="0"/>
              <a:t>Provide attestation completion date</a:t>
            </a:r>
          </a:p>
          <a:p>
            <a:r>
              <a:rPr lang="en-US" sz="2000" dirty="0"/>
              <a:t>Click the “agree” box and submit</a:t>
            </a:r>
          </a:p>
        </p:txBody>
      </p:sp>
      <p:sp>
        <p:nvSpPr>
          <p:cNvPr id="18" name="Title 1">
            <a:extLst>
              <a:ext uri="{FF2B5EF4-FFF2-40B4-BE49-F238E27FC236}">
                <a16:creationId xmlns:a16="http://schemas.microsoft.com/office/drawing/2014/main" id="{679B36AE-463C-4F02-AD83-2C333642A1F6}"/>
              </a:ext>
            </a:extLst>
          </p:cNvPr>
          <p:cNvSpPr txBox="1">
            <a:spLocks/>
          </p:cNvSpPr>
          <p:nvPr/>
        </p:nvSpPr>
        <p:spPr>
          <a:xfrm>
            <a:off x="739042" y="1403889"/>
            <a:ext cx="7269475"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COA Attestation</a:t>
            </a:r>
          </a:p>
          <a:p>
            <a:r>
              <a:rPr lang="en-US" sz="2000" dirty="0"/>
              <a:t>Departmental Responsibility</a:t>
            </a:r>
          </a:p>
        </p:txBody>
      </p:sp>
      <p:pic>
        <p:nvPicPr>
          <p:cNvPr id="6" name="Picture 5" descr="Graphical user interface, text, application&#10;&#10;Description automatically generated">
            <a:extLst>
              <a:ext uri="{FF2B5EF4-FFF2-40B4-BE49-F238E27FC236}">
                <a16:creationId xmlns:a16="http://schemas.microsoft.com/office/drawing/2014/main" id="{A69D90BD-D01C-4C45-8E7C-6DA5B8653AD5}"/>
              </a:ext>
            </a:extLst>
          </p:cNvPr>
          <p:cNvPicPr>
            <a:picLocks noChangeAspect="1"/>
          </p:cNvPicPr>
          <p:nvPr/>
        </p:nvPicPr>
        <p:blipFill>
          <a:blip r:embed="rId7"/>
          <a:stretch>
            <a:fillRect/>
          </a:stretch>
        </p:blipFill>
        <p:spPr>
          <a:xfrm>
            <a:off x="4245991" y="2656712"/>
            <a:ext cx="4696480" cy="3620005"/>
          </a:xfrm>
          <a:prstGeom prst="rect">
            <a:avLst/>
          </a:prstGeom>
        </p:spPr>
      </p:pic>
      <p:sp>
        <p:nvSpPr>
          <p:cNvPr id="19" name="Title 1">
            <a:extLst>
              <a:ext uri="{FF2B5EF4-FFF2-40B4-BE49-F238E27FC236}">
                <a16:creationId xmlns:a16="http://schemas.microsoft.com/office/drawing/2014/main" id="{076BACFC-B0E8-4F6A-B652-61FF383524F9}"/>
              </a:ext>
            </a:extLst>
          </p:cNvPr>
          <p:cNvSpPr txBox="1">
            <a:spLocks/>
          </p:cNvSpPr>
          <p:nvPr/>
        </p:nvSpPr>
        <p:spPr>
          <a:xfrm>
            <a:off x="124716" y="5521521"/>
            <a:ext cx="4072650" cy="1627978"/>
          </a:xfrm>
          <a:prstGeom prst="rect">
            <a:avLst/>
          </a:prstGeom>
          <a:solidFill>
            <a:srgbClr val="13294B"/>
          </a:solidFill>
        </p:spPr>
        <p:txBody>
          <a:bodyPr vert="horz" lIns="91440" tIns="45720" rIns="91440" bIns="45720" rtlCol="0" anchor="ctr">
            <a:normAutofit lnSpcReduction="10000"/>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b="1" dirty="0">
                <a:solidFill>
                  <a:schemeClr val="bg1"/>
                </a:solidFill>
              </a:rPr>
              <a:t>Documentation may include:</a:t>
            </a:r>
          </a:p>
          <a:p>
            <a:endParaRPr lang="en-US" sz="2000" b="1" dirty="0">
              <a:solidFill>
                <a:schemeClr val="bg1"/>
              </a:solidFill>
            </a:endParaRPr>
          </a:p>
          <a:p>
            <a:r>
              <a:rPr lang="en-US" sz="2000" dirty="0">
                <a:solidFill>
                  <a:schemeClr val="bg1"/>
                </a:solidFill>
              </a:rPr>
              <a:t>- receipts for travel purchases</a:t>
            </a:r>
          </a:p>
          <a:p>
            <a:r>
              <a:rPr lang="en-US" sz="2000" dirty="0">
                <a:solidFill>
                  <a:schemeClr val="bg1"/>
                </a:solidFill>
              </a:rPr>
              <a:t>- receipts for emergency expenses</a:t>
            </a:r>
          </a:p>
          <a:p>
            <a:r>
              <a:rPr lang="en-US" sz="2000" dirty="0">
                <a:solidFill>
                  <a:schemeClr val="bg1"/>
                </a:solidFill>
              </a:rPr>
              <a:t>- documents for research/internship     expenses.</a:t>
            </a:r>
          </a:p>
        </p:txBody>
      </p:sp>
      <p:pic>
        <p:nvPicPr>
          <p:cNvPr id="10" name="Audio 9">
            <a:hlinkClick r:id="" action="ppaction://media"/>
            <a:extLst>
              <a:ext uri="{FF2B5EF4-FFF2-40B4-BE49-F238E27FC236}">
                <a16:creationId xmlns:a16="http://schemas.microsoft.com/office/drawing/2014/main" id="{B50387C6-700B-4257-83DD-F91FCC32470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2237652660"/>
      </p:ext>
    </p:extLst>
  </p:cSld>
  <p:clrMapOvr>
    <a:masterClrMapping/>
  </p:clrMapOvr>
  <mc:AlternateContent xmlns:mc="http://schemas.openxmlformats.org/markup-compatibility/2006" xmlns:p14="http://schemas.microsoft.com/office/powerpoint/2010/main">
    <mc:Choice Requires="p14">
      <p:transition spd="slow" p14:dur="2000" advTm="56550"/>
    </mc:Choice>
    <mc:Fallback xmlns="">
      <p:transition spd="slow" advTm="565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par>
                          <p:cTn id="7" fill="hold">
                            <p:stCondLst>
                              <p:cond delay="1"/>
                            </p:stCondLst>
                            <p:childTnLst>
                              <p:par>
                                <p:cTn id="8" presetID="10" presetClass="entr" presetSubtype="0" fill="hold" grpId="0" nodeType="afterEffect">
                                  <p:stCondLst>
                                    <p:cond delay="30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10"/>
                </p:tgtEl>
              </p:cMediaNode>
            </p:audio>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739123" y="463900"/>
            <a:ext cx="8093571" cy="1413934"/>
          </a:xfrm>
        </p:spPr>
        <p:txBody>
          <a:bodyPr>
            <a:normAutofit/>
          </a:bodyPr>
          <a:lstStyle/>
          <a:p>
            <a:r>
              <a:rPr lang="en-US" sz="3700" dirty="0">
                <a:solidFill>
                  <a:srgbClr val="FFFFFF"/>
                </a:solidFill>
              </a:rPr>
              <a:t>Request a COA Adjustment</a:t>
            </a:r>
          </a:p>
        </p:txBody>
      </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18" name="Title 1">
            <a:extLst>
              <a:ext uri="{FF2B5EF4-FFF2-40B4-BE49-F238E27FC236}">
                <a16:creationId xmlns:a16="http://schemas.microsoft.com/office/drawing/2014/main" id="{679B36AE-463C-4F02-AD83-2C333642A1F6}"/>
              </a:ext>
            </a:extLst>
          </p:cNvPr>
          <p:cNvSpPr txBox="1">
            <a:spLocks/>
          </p:cNvSpPr>
          <p:nvPr/>
        </p:nvSpPr>
        <p:spPr>
          <a:xfrm>
            <a:off x="739042" y="1403889"/>
            <a:ext cx="7574083"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Use the View Cost of Attendance (COA) tab to see submitted requests.</a:t>
            </a:r>
          </a:p>
        </p:txBody>
      </p:sp>
      <p:pic>
        <p:nvPicPr>
          <p:cNvPr id="21" name="Picture 20" descr="Table&#10;&#10;Description automatically generated">
            <a:extLst>
              <a:ext uri="{FF2B5EF4-FFF2-40B4-BE49-F238E27FC236}">
                <a16:creationId xmlns:a16="http://schemas.microsoft.com/office/drawing/2014/main" id="{7C75BDC0-B314-431E-9E1A-81122460338D}"/>
              </a:ext>
            </a:extLst>
          </p:cNvPr>
          <p:cNvPicPr>
            <a:picLocks noChangeAspect="1"/>
          </p:cNvPicPr>
          <p:nvPr/>
        </p:nvPicPr>
        <p:blipFill>
          <a:blip r:embed="rId7"/>
          <a:stretch>
            <a:fillRect/>
          </a:stretch>
        </p:blipFill>
        <p:spPr>
          <a:xfrm>
            <a:off x="3656930" y="2486849"/>
            <a:ext cx="3839111" cy="1495634"/>
          </a:xfrm>
          <a:prstGeom prst="rect">
            <a:avLst/>
          </a:prstGeom>
          <a:ln w="3175">
            <a:solidFill>
              <a:schemeClr val="tx1"/>
            </a:solidFill>
          </a:ln>
        </p:spPr>
      </p:pic>
      <p:pic>
        <p:nvPicPr>
          <p:cNvPr id="23" name="Picture 22">
            <a:extLst>
              <a:ext uri="{FF2B5EF4-FFF2-40B4-BE49-F238E27FC236}">
                <a16:creationId xmlns:a16="http://schemas.microsoft.com/office/drawing/2014/main" id="{21B16E72-9FD3-462B-988F-F60E6F773F2C}"/>
              </a:ext>
            </a:extLst>
          </p:cNvPr>
          <p:cNvPicPr>
            <a:picLocks noChangeAspect="1"/>
          </p:cNvPicPr>
          <p:nvPr/>
        </p:nvPicPr>
        <p:blipFill>
          <a:blip r:embed="rId8"/>
          <a:stretch>
            <a:fillRect/>
          </a:stretch>
        </p:blipFill>
        <p:spPr>
          <a:xfrm>
            <a:off x="1090843" y="4330260"/>
            <a:ext cx="7906853" cy="2159441"/>
          </a:xfrm>
          <a:prstGeom prst="rect">
            <a:avLst/>
          </a:prstGeom>
          <a:ln w="3175">
            <a:solidFill>
              <a:schemeClr val="tx1"/>
            </a:solidFill>
          </a:ln>
        </p:spPr>
      </p:pic>
      <p:sp>
        <p:nvSpPr>
          <p:cNvPr id="28" name="Rectangle 27">
            <a:extLst>
              <a:ext uri="{FF2B5EF4-FFF2-40B4-BE49-F238E27FC236}">
                <a16:creationId xmlns:a16="http://schemas.microsoft.com/office/drawing/2014/main" id="{493BABE1-EFC3-495A-9868-3666827E4D2B}"/>
              </a:ext>
            </a:extLst>
          </p:cNvPr>
          <p:cNvSpPr/>
          <p:nvPr/>
        </p:nvSpPr>
        <p:spPr>
          <a:xfrm>
            <a:off x="1090843" y="6246796"/>
            <a:ext cx="2173455" cy="2219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7EF77A3-E468-448E-9220-78BF6CB5637F}"/>
              </a:ext>
            </a:extLst>
          </p:cNvPr>
          <p:cNvSpPr/>
          <p:nvPr/>
        </p:nvSpPr>
        <p:spPr>
          <a:xfrm>
            <a:off x="4057537" y="5827004"/>
            <a:ext cx="1852375" cy="28684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6ACE801-DFF8-434B-A9B9-7F48C6FF3E65}"/>
              </a:ext>
            </a:extLst>
          </p:cNvPr>
          <p:cNvSpPr txBox="1"/>
          <p:nvPr/>
        </p:nvSpPr>
        <p:spPr>
          <a:xfrm>
            <a:off x="5313003" y="5811913"/>
            <a:ext cx="1193818" cy="307777"/>
          </a:xfrm>
          <a:prstGeom prst="rect">
            <a:avLst/>
          </a:prstGeom>
          <a:noFill/>
        </p:spPr>
        <p:txBody>
          <a:bodyPr wrap="square" rtlCol="0">
            <a:spAutoFit/>
          </a:bodyPr>
          <a:lstStyle/>
          <a:p>
            <a:r>
              <a:rPr lang="en-US" sz="1400" dirty="0"/>
              <a:t>tester</a:t>
            </a:r>
          </a:p>
        </p:txBody>
      </p:sp>
      <p:sp>
        <p:nvSpPr>
          <p:cNvPr id="31" name="Rectangle 30">
            <a:extLst>
              <a:ext uri="{FF2B5EF4-FFF2-40B4-BE49-F238E27FC236}">
                <a16:creationId xmlns:a16="http://schemas.microsoft.com/office/drawing/2014/main" id="{F8F5128C-E08A-4597-84CB-21EA1A298C95}"/>
              </a:ext>
            </a:extLst>
          </p:cNvPr>
          <p:cNvSpPr/>
          <p:nvPr/>
        </p:nvSpPr>
        <p:spPr>
          <a:xfrm>
            <a:off x="1190394" y="3151070"/>
            <a:ext cx="2020608" cy="369332"/>
          </a:xfrm>
          <a:prstGeom prst="rect">
            <a:avLst/>
          </a:prstGeom>
          <a:solidFill>
            <a:schemeClr val="accent3"/>
          </a:solidFill>
        </p:spPr>
        <p:txBody>
          <a:bodyPr wrap="square">
            <a:spAutoFit/>
          </a:bodyPr>
          <a:lstStyle/>
          <a:p>
            <a:pPr>
              <a:spcAft>
                <a:spcPts val="600"/>
              </a:spcAft>
            </a:pPr>
            <a:r>
              <a:rPr lang="en-US" dirty="0">
                <a:solidFill>
                  <a:schemeClr val="bg1"/>
                </a:solidFill>
              </a:rPr>
              <a:t>Click  View COA tab</a:t>
            </a:r>
          </a:p>
        </p:txBody>
      </p:sp>
      <p:sp>
        <p:nvSpPr>
          <p:cNvPr id="36" name="Right Arrow 16">
            <a:extLst>
              <a:ext uri="{FF2B5EF4-FFF2-40B4-BE49-F238E27FC236}">
                <a16:creationId xmlns:a16="http://schemas.microsoft.com/office/drawing/2014/main" id="{5121C19F-4324-454D-B8AD-0B5E23698735}"/>
              </a:ext>
            </a:extLst>
          </p:cNvPr>
          <p:cNvSpPr/>
          <p:nvPr/>
        </p:nvSpPr>
        <p:spPr>
          <a:xfrm>
            <a:off x="3412018" y="3151070"/>
            <a:ext cx="1191157" cy="2944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Audio 9">
            <a:hlinkClick r:id="" action="ppaction://media"/>
            <a:extLst>
              <a:ext uri="{FF2B5EF4-FFF2-40B4-BE49-F238E27FC236}">
                <a16:creationId xmlns:a16="http://schemas.microsoft.com/office/drawing/2014/main" id="{594D4F60-1986-46F0-8962-3D98388C23F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1035453733"/>
      </p:ext>
    </p:extLst>
  </p:cSld>
  <p:clrMapOvr>
    <a:masterClrMapping/>
  </p:clrMapOvr>
  <mc:AlternateContent xmlns:mc="http://schemas.openxmlformats.org/markup-compatibility/2006" xmlns:p14="http://schemas.microsoft.com/office/powerpoint/2010/main">
    <mc:Choice Requires="p14">
      <p:transition spd="slow" p14:dur="2000" advTm="23973"/>
    </mc:Choice>
    <mc:Fallback xmlns="">
      <p:transition spd="slow" advTm="23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a:solidFill>
                  <a:srgbClr val="FFFFFF"/>
                </a:solidFill>
              </a:rPr>
              <a:t>Saving The Page</a:t>
            </a:r>
          </a:p>
        </p:txBody>
      </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pic>
        <p:nvPicPr>
          <p:cNvPr id="4" name="Picture 3" descr="Picture">
            <a:extLst>
              <a:ext uri="{FF2B5EF4-FFF2-40B4-BE49-F238E27FC236}">
                <a16:creationId xmlns:a16="http://schemas.microsoft.com/office/drawing/2014/main" id="{0EFA01D4-35AE-8940-94E2-E7E2B64B4A30}"/>
              </a:ext>
            </a:extLst>
          </p:cNvPr>
          <p:cNvPicPr>
            <a:picLocks noChangeAspect="1"/>
          </p:cNvPicPr>
          <p:nvPr/>
        </p:nvPicPr>
        <p:blipFill>
          <a:blip r:embed="rId7"/>
          <a:stretch>
            <a:fillRect/>
          </a:stretch>
        </p:blipFill>
        <p:spPr>
          <a:xfrm>
            <a:off x="2877055" y="3100941"/>
            <a:ext cx="1741044" cy="1342255"/>
          </a:xfrm>
          <a:prstGeom prst="rect">
            <a:avLst/>
          </a:prstGeom>
          <a:ln>
            <a:solidFill>
              <a:schemeClr val="bg2">
                <a:lumMod val="60000"/>
                <a:lumOff val="40000"/>
              </a:schemeClr>
            </a:solidFill>
          </a:ln>
        </p:spPr>
      </p:pic>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274471" y="2536614"/>
            <a:ext cx="7797028" cy="1879081"/>
          </a:xfrm>
        </p:spPr>
        <p:txBody>
          <a:bodyPr>
            <a:normAutofit/>
          </a:bodyPr>
          <a:lstStyle/>
          <a:p>
            <a:r>
              <a:rPr lang="en-US" sz="2200" dirty="0"/>
              <a:t>If you have no other awards save the page</a:t>
            </a:r>
          </a:p>
        </p:txBody>
      </p:sp>
      <p:sp>
        <p:nvSpPr>
          <p:cNvPr id="18" name="Content Placeholder 2">
            <a:extLst>
              <a:ext uri="{FF2B5EF4-FFF2-40B4-BE49-F238E27FC236}">
                <a16:creationId xmlns:a16="http://schemas.microsoft.com/office/drawing/2014/main" id="{7CCC7DAB-0DB1-498E-832C-6547FCD1A278}"/>
              </a:ext>
            </a:extLst>
          </p:cNvPr>
          <p:cNvSpPr txBox="1">
            <a:spLocks/>
          </p:cNvSpPr>
          <p:nvPr/>
        </p:nvSpPr>
        <p:spPr>
          <a:xfrm>
            <a:off x="878990" y="4912156"/>
            <a:ext cx="7797028" cy="187908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endParaRPr lang="en-US" sz="2200" dirty="0"/>
          </a:p>
        </p:txBody>
      </p:sp>
      <p:pic>
        <p:nvPicPr>
          <p:cNvPr id="6" name="Audio 5">
            <a:hlinkClick r:id="" action="ppaction://media"/>
            <a:extLst>
              <a:ext uri="{FF2B5EF4-FFF2-40B4-BE49-F238E27FC236}">
                <a16:creationId xmlns:a16="http://schemas.microsoft.com/office/drawing/2014/main" id="{F21A54A4-5C9E-44DB-A31E-9A962D4B3F9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412035789"/>
      </p:ext>
    </p:extLst>
  </p:cSld>
  <p:clrMapOvr>
    <a:masterClrMapping/>
  </p:clrMapOvr>
  <mc:AlternateContent xmlns:mc="http://schemas.openxmlformats.org/markup-compatibility/2006" xmlns:p14="http://schemas.microsoft.com/office/powerpoint/2010/main">
    <mc:Choice Requires="p14">
      <p:transition spd="slow" p14:dur="2000" advTm="5443"/>
    </mc:Choice>
    <mc:Fallback xmlns="">
      <p:transition spd="slow" advTm="5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78990" y="810458"/>
            <a:ext cx="8093571" cy="1413934"/>
          </a:xfrm>
        </p:spPr>
        <p:txBody>
          <a:bodyPr>
            <a:normAutofit/>
          </a:bodyPr>
          <a:lstStyle/>
          <a:p>
            <a:r>
              <a:rPr lang="en-US" sz="3700" dirty="0">
                <a:solidFill>
                  <a:srgbClr val="FFFFFF"/>
                </a:solidFill>
              </a:rPr>
              <a:t>What happens after a COA Adjustment is requested?</a:t>
            </a:r>
          </a:p>
        </p:txBody>
      </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descr="Graphical user interface&#10;&#10;Description automatically generated with medium confidence">
              <a:hlinkClick r:id="" action="ppaction://hlinkshowjump?jump=nextslide"/>
              <a:extLst>
                <a:ext uri="{FF2B5EF4-FFF2-40B4-BE49-F238E27FC236}">
                  <a16:creationId xmlns:a16="http://schemas.microsoft.com/office/drawing/2014/main" id="{DF39A854-7A59-924D-A51D-1030B8AF396D}"/>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18" name="Content Placeholder 2">
            <a:extLst>
              <a:ext uri="{FF2B5EF4-FFF2-40B4-BE49-F238E27FC236}">
                <a16:creationId xmlns:a16="http://schemas.microsoft.com/office/drawing/2014/main" id="{7CCC7DAB-0DB1-498E-832C-6547FCD1A278}"/>
              </a:ext>
            </a:extLst>
          </p:cNvPr>
          <p:cNvSpPr txBox="1">
            <a:spLocks/>
          </p:cNvSpPr>
          <p:nvPr/>
        </p:nvSpPr>
        <p:spPr>
          <a:xfrm>
            <a:off x="970685" y="3325707"/>
            <a:ext cx="7797028" cy="187908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239344" marR="0" lvl="0" indent="-239344" algn="l" defTabSz="957377" rtl="0" eaLnBrk="1" fontAlgn="auto" latinLnBrk="0" hangingPunct="1">
              <a:lnSpc>
                <a:spcPct val="90000"/>
              </a:lnSpc>
              <a:spcBef>
                <a:spcPts val="1047"/>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COA adjustment  requests are automatically sent to the  OSSA for review and processing.  </a:t>
            </a:r>
          </a:p>
          <a:p>
            <a:pPr marL="239344" marR="0" lvl="0" indent="-239344" algn="l" defTabSz="957377" rtl="0" eaLnBrk="1" fontAlgn="auto" latinLnBrk="0" hangingPunct="1">
              <a:lnSpc>
                <a:spcPct val="90000"/>
              </a:lnSpc>
              <a:spcBef>
                <a:spcPts val="1047"/>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OSSA will confirm within with the GradStar user that the COA adjustment request has been successfully processed </a:t>
            </a:r>
            <a:r>
              <a:rPr kumimoji="0" lang="en-US" sz="2200" b="0" i="1" u="none" strike="noStrike" kern="1200" cap="none" spc="0" normalizeH="0" baseline="0" noProof="0" dirty="0">
                <a:ln>
                  <a:noFill/>
                </a:ln>
                <a:solidFill>
                  <a:srgbClr val="000000"/>
                </a:solidFill>
                <a:effectLst/>
                <a:uLnTx/>
                <a:uFillTx/>
                <a:latin typeface="Calibri" panose="020F0502020204030204"/>
                <a:ea typeface="+mn-ea"/>
                <a:cs typeface="+mn-cs"/>
              </a:rPr>
              <a:t>(within 2-3 business days).</a:t>
            </a:r>
          </a:p>
        </p:txBody>
      </p:sp>
      <p:pic>
        <p:nvPicPr>
          <p:cNvPr id="3" name="Audio 2">
            <a:hlinkClick r:id="" action="ppaction://media"/>
            <a:extLst>
              <a:ext uri="{FF2B5EF4-FFF2-40B4-BE49-F238E27FC236}">
                <a16:creationId xmlns:a16="http://schemas.microsoft.com/office/drawing/2014/main" id="{C9ABC207-D997-4322-BCC5-DCD4116DE8D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2936510697"/>
      </p:ext>
    </p:extLst>
  </p:cSld>
  <p:clrMapOvr>
    <a:masterClrMapping/>
  </p:clrMapOvr>
  <mc:AlternateContent xmlns:mc="http://schemas.openxmlformats.org/markup-compatibility/2006" xmlns:p14="http://schemas.microsoft.com/office/powerpoint/2010/main">
    <mc:Choice Requires="p14">
      <p:transition spd="slow" p14:dur="2000" advTm="22026"/>
    </mc:Choice>
    <mc:Fallback xmlns="">
      <p:transition spd="slow" advTm="220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20">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2785" y="960868"/>
            <a:ext cx="596518" cy="60916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4570" y="675376"/>
            <a:ext cx="379021" cy="588950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Shape 26">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359" y="679171"/>
            <a:ext cx="3141194" cy="560831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83B9B45-F21A-714D-8D0E-7FF9FAD9FC24}"/>
              </a:ext>
            </a:extLst>
          </p:cNvPr>
          <p:cNvSpPr>
            <a:spLocks noGrp="1"/>
          </p:cNvSpPr>
          <p:nvPr>
            <p:ph type="title"/>
          </p:nvPr>
        </p:nvSpPr>
        <p:spPr>
          <a:xfrm>
            <a:off x="734142" y="1047756"/>
            <a:ext cx="2660879" cy="4865035"/>
          </a:xfrm>
        </p:spPr>
        <p:txBody>
          <a:bodyPr>
            <a:normAutofit/>
          </a:bodyPr>
          <a:lstStyle/>
          <a:p>
            <a:r>
              <a:rPr lang="en-US" sz="3700">
                <a:solidFill>
                  <a:srgbClr val="FFFFFF"/>
                </a:solidFill>
              </a:rPr>
              <a:t>Success </a:t>
            </a:r>
          </a:p>
        </p:txBody>
      </p:sp>
      <p:sp>
        <p:nvSpPr>
          <p:cNvPr id="3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49303" y="1442455"/>
            <a:ext cx="5226550" cy="56017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934EFA3-DC32-2144-9B1A-6D995A0CC45D}"/>
              </a:ext>
            </a:extLst>
          </p:cNvPr>
          <p:cNvSpPr>
            <a:spLocks noGrp="1"/>
          </p:cNvSpPr>
          <p:nvPr>
            <p:ph idx="1"/>
          </p:nvPr>
        </p:nvSpPr>
        <p:spPr>
          <a:xfrm>
            <a:off x="4100657" y="1834259"/>
            <a:ext cx="4671536" cy="4623604"/>
          </a:xfrm>
        </p:spPr>
        <p:txBody>
          <a:bodyPr anchor="ctr">
            <a:normAutofit/>
          </a:bodyPr>
          <a:lstStyle/>
          <a:p>
            <a:r>
              <a:rPr lang="en-US" sz="2200">
                <a:solidFill>
                  <a:srgbClr val="FEFFFF"/>
                </a:solidFill>
              </a:rPr>
              <a:t>Stay tuned for more helpful trainings. </a:t>
            </a:r>
          </a:p>
          <a:p>
            <a:endParaRPr lang="en-US" sz="2200">
              <a:solidFill>
                <a:srgbClr val="FEFFFF"/>
              </a:solidFill>
            </a:endParaRPr>
          </a:p>
        </p:txBody>
      </p:sp>
      <p:pic>
        <p:nvPicPr>
          <p:cNvPr id="6" name="Picture 5" descr="A picture containing graphical user interface&#10;&#10;Description automatically generated">
            <a:hlinkClick r:id="" action="ppaction://hlinkshowjump?jump=previousslide"/>
            <a:extLst>
              <a:ext uri="{FF2B5EF4-FFF2-40B4-BE49-F238E27FC236}">
                <a16:creationId xmlns:a16="http://schemas.microsoft.com/office/drawing/2014/main" id="{94EE1AE1-CF7E-0E49-94D2-82925B91FDF6}"/>
              </a:ext>
            </a:extLst>
          </p:cNvPr>
          <p:cNvPicPr>
            <a:picLocks noChangeAspect="1"/>
          </p:cNvPicPr>
          <p:nvPr/>
        </p:nvPicPr>
        <p:blipFill>
          <a:blip r:embed="rId5"/>
          <a:stretch>
            <a:fillRect/>
          </a:stretch>
        </p:blipFill>
        <p:spPr>
          <a:xfrm>
            <a:off x="6528816" y="6629400"/>
            <a:ext cx="1152144" cy="531759"/>
          </a:xfrm>
          <a:prstGeom prst="rect">
            <a:avLst/>
          </a:prstGeom>
        </p:spPr>
      </p:pic>
      <p:pic>
        <p:nvPicPr>
          <p:cNvPr id="4" name="Audio 3">
            <a:hlinkClick r:id="" action="ppaction://media"/>
            <a:extLst>
              <a:ext uri="{FF2B5EF4-FFF2-40B4-BE49-F238E27FC236}">
                <a16:creationId xmlns:a16="http://schemas.microsoft.com/office/drawing/2014/main" id="{E1874202-ADB8-48E9-B265-D578B9145D7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2770433962"/>
      </p:ext>
    </p:extLst>
  </p:cSld>
  <p:clrMapOvr>
    <a:masterClrMapping/>
  </p:clrMapOvr>
  <mc:AlternateContent xmlns:mc="http://schemas.openxmlformats.org/markup-compatibility/2006" xmlns:p14="http://schemas.microsoft.com/office/powerpoint/2010/main">
    <mc:Choice Requires="p14">
      <p:transition spd="slow" p14:dur="2000" advTm="8053"/>
    </mc:Choice>
    <mc:Fallback xmlns="">
      <p:transition spd="slow" advTm="80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2785" y="960868"/>
            <a:ext cx="596518" cy="609169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54570" y="675376"/>
            <a:ext cx="379021" cy="5889508"/>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359" y="679171"/>
            <a:ext cx="3141194" cy="560831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49303" y="1442455"/>
            <a:ext cx="5226550" cy="560175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2" name="Picture 21">
            <a:hlinkClick r:id="" action="ppaction://hlinkshowjump?jump=nextslide"/>
            <a:extLst>
              <a:ext uri="{FF2B5EF4-FFF2-40B4-BE49-F238E27FC236}">
                <a16:creationId xmlns:a16="http://schemas.microsoft.com/office/drawing/2014/main" id="{6E5BC93C-2F33-3947-A934-99714957781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3" name="Picture 22" descr="Graphical user interface&#10;&#10;Description automatically generated">
            <a:hlinkClick r:id="" action="ppaction://hlinkshowjump?jump=previousslide"/>
            <a:extLst>
              <a:ext uri="{FF2B5EF4-FFF2-40B4-BE49-F238E27FC236}">
                <a16:creationId xmlns:a16="http://schemas.microsoft.com/office/drawing/2014/main" id="{060DB327-505C-E24A-ABB4-5D3AFFA656C6}"/>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6594121" y="6603183"/>
            <a:ext cx="1155700" cy="533400"/>
          </a:xfrm>
          <a:prstGeom prst="rect">
            <a:avLst/>
          </a:prstGeom>
        </p:spPr>
      </p:pic>
      <p:sp>
        <p:nvSpPr>
          <p:cNvPr id="3" name="Content Placeholder 2">
            <a:extLst>
              <a:ext uri="{FF2B5EF4-FFF2-40B4-BE49-F238E27FC236}">
                <a16:creationId xmlns:a16="http://schemas.microsoft.com/office/drawing/2014/main" id="{8127A455-E1E8-204E-9335-4018A6A432A7}"/>
              </a:ext>
            </a:extLst>
          </p:cNvPr>
          <p:cNvSpPr>
            <a:spLocks noGrp="1"/>
          </p:cNvSpPr>
          <p:nvPr>
            <p:ph idx="1"/>
          </p:nvPr>
        </p:nvSpPr>
        <p:spPr>
          <a:xfrm>
            <a:off x="4059053" y="1988299"/>
            <a:ext cx="4671536" cy="4623604"/>
          </a:xfrm>
          <a:solidFill>
            <a:schemeClr val="accent1"/>
          </a:solidFill>
        </p:spPr>
        <p:txBody>
          <a:bodyPr anchor="ctr">
            <a:normAutofit/>
          </a:bodyPr>
          <a:lstStyle/>
          <a:p>
            <a:r>
              <a:rPr lang="en-US" sz="2200" dirty="0">
                <a:solidFill>
                  <a:srgbClr val="FEFFFF"/>
                </a:solidFill>
              </a:rPr>
              <a:t>Understand the purpose of a COA adjustment.</a:t>
            </a:r>
          </a:p>
          <a:p>
            <a:r>
              <a:rPr lang="en-US" sz="2200" dirty="0">
                <a:solidFill>
                  <a:srgbClr val="FEFFFF"/>
                </a:solidFill>
              </a:rPr>
              <a:t>Departmental responsibilities.</a:t>
            </a:r>
          </a:p>
          <a:p>
            <a:r>
              <a:rPr lang="en-US" sz="2200" dirty="0">
                <a:solidFill>
                  <a:srgbClr val="FEFFFF"/>
                </a:solidFill>
              </a:rPr>
              <a:t>How to request a COA adjustment in in GradStar for the following award types:</a:t>
            </a:r>
          </a:p>
          <a:p>
            <a:pPr marL="0" indent="0">
              <a:buNone/>
            </a:pPr>
            <a:endParaRPr lang="en-US" sz="2200" dirty="0">
              <a:solidFill>
                <a:srgbClr val="FEFFFF"/>
              </a:solidFill>
            </a:endParaRPr>
          </a:p>
          <a:p>
            <a:pPr lvl="1"/>
            <a:r>
              <a:rPr lang="en-US" sz="1800" dirty="0">
                <a:solidFill>
                  <a:srgbClr val="FEFFFF"/>
                </a:solidFill>
              </a:rPr>
              <a:t>Training Grant Dependent Care</a:t>
            </a:r>
          </a:p>
          <a:p>
            <a:pPr lvl="1"/>
            <a:r>
              <a:rPr lang="en-US" sz="1800" dirty="0">
                <a:solidFill>
                  <a:srgbClr val="FEFFFF"/>
                </a:solidFill>
              </a:rPr>
              <a:t>Training Grant Travel</a:t>
            </a:r>
          </a:p>
          <a:p>
            <a:pPr lvl="1"/>
            <a:r>
              <a:rPr lang="en-US" sz="1800" dirty="0">
                <a:solidFill>
                  <a:srgbClr val="FEFFFF"/>
                </a:solidFill>
              </a:rPr>
              <a:t>Dept. Travel</a:t>
            </a:r>
          </a:p>
          <a:p>
            <a:pPr lvl="1"/>
            <a:r>
              <a:rPr lang="en-US" sz="1800" dirty="0">
                <a:solidFill>
                  <a:srgbClr val="FEFFFF"/>
                </a:solidFill>
              </a:rPr>
              <a:t>Research/Internship </a:t>
            </a:r>
          </a:p>
          <a:p>
            <a:pPr lvl="1"/>
            <a:r>
              <a:rPr lang="en-US" sz="1800" dirty="0">
                <a:solidFill>
                  <a:srgbClr val="FEFFFF"/>
                </a:solidFill>
              </a:rPr>
              <a:t>Emergency Payment</a:t>
            </a:r>
          </a:p>
        </p:txBody>
      </p:sp>
      <p:sp>
        <p:nvSpPr>
          <p:cNvPr id="2" name="Title 1">
            <a:extLst>
              <a:ext uri="{FF2B5EF4-FFF2-40B4-BE49-F238E27FC236}">
                <a16:creationId xmlns:a16="http://schemas.microsoft.com/office/drawing/2014/main" id="{79113D39-CB4C-D04E-A819-0122E98C9EE5}"/>
              </a:ext>
            </a:extLst>
          </p:cNvPr>
          <p:cNvSpPr>
            <a:spLocks noGrp="1"/>
          </p:cNvSpPr>
          <p:nvPr>
            <p:ph type="title"/>
          </p:nvPr>
        </p:nvSpPr>
        <p:spPr>
          <a:xfrm>
            <a:off x="734142" y="1047756"/>
            <a:ext cx="2660879" cy="4865035"/>
          </a:xfrm>
        </p:spPr>
        <p:txBody>
          <a:bodyPr>
            <a:normAutofit/>
          </a:bodyPr>
          <a:lstStyle/>
          <a:p>
            <a:r>
              <a:rPr lang="en-US" sz="3700">
                <a:solidFill>
                  <a:srgbClr val="FFFFFF"/>
                </a:solidFill>
              </a:rPr>
              <a:t>By the end of the course… </a:t>
            </a:r>
          </a:p>
        </p:txBody>
      </p:sp>
      <p:pic>
        <p:nvPicPr>
          <p:cNvPr id="17" name="Audio 16">
            <a:hlinkClick r:id="" action="ppaction://media"/>
            <a:extLst>
              <a:ext uri="{FF2B5EF4-FFF2-40B4-BE49-F238E27FC236}">
                <a16:creationId xmlns:a16="http://schemas.microsoft.com/office/drawing/2014/main" id="{CF2AFB52-2773-432E-AF81-6282A72C498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451424564"/>
      </p:ext>
    </p:extLst>
  </p:cSld>
  <p:clrMapOvr>
    <a:masterClrMapping/>
  </p:clrMapOvr>
  <mc:AlternateContent xmlns:mc="http://schemas.openxmlformats.org/markup-compatibility/2006" xmlns:p14="http://schemas.microsoft.com/office/powerpoint/2010/main">
    <mc:Choice Requires="p14">
      <p:transition spd="slow" p14:dur="2000" advTm="23021"/>
    </mc:Choice>
    <mc:Fallback xmlns="">
      <p:transition spd="slow" advTm="23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61751" y="1884599"/>
            <a:ext cx="645893" cy="4514871"/>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661752" y="1518698"/>
            <a:ext cx="540084" cy="4074919"/>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29184" y="1322006"/>
            <a:ext cx="272652" cy="3946352"/>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29183" y="1312694"/>
            <a:ext cx="8016721" cy="37664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D9F85DF-6115-1543-AD5A-45DB90A2DE8F}"/>
              </a:ext>
            </a:extLst>
          </p:cNvPr>
          <p:cNvSpPr>
            <a:spLocks noGrp="1"/>
          </p:cNvSpPr>
          <p:nvPr>
            <p:ph type="title"/>
          </p:nvPr>
        </p:nvSpPr>
        <p:spPr>
          <a:xfrm>
            <a:off x="1469268" y="1714996"/>
            <a:ext cx="7252926" cy="3068458"/>
          </a:xfrm>
        </p:spPr>
        <p:txBody>
          <a:bodyPr vert="horz" lIns="91440" tIns="45720" rIns="91440" bIns="45720" rtlCol="0" anchor="b">
            <a:normAutofit/>
          </a:bodyPr>
          <a:lstStyle/>
          <a:p>
            <a:pPr defTabSz="914400"/>
            <a:r>
              <a:rPr lang="en-US" sz="6100" kern="1200" dirty="0">
                <a:solidFill>
                  <a:srgbClr val="FFFFFF"/>
                </a:solidFill>
                <a:latin typeface="+mj-lt"/>
                <a:ea typeface="+mj-ea"/>
                <a:cs typeface="+mj-cs"/>
              </a:rPr>
              <a:t>Let’s get started… </a:t>
            </a:r>
          </a:p>
        </p:txBody>
      </p:sp>
      <p:sp>
        <p:nvSpPr>
          <p:cNvPr id="16" name="TextBox 15">
            <a:extLst>
              <a:ext uri="{FF2B5EF4-FFF2-40B4-BE49-F238E27FC236}">
                <a16:creationId xmlns:a16="http://schemas.microsoft.com/office/drawing/2014/main" id="{14803853-1A7D-CF45-9ADF-5B950EC6DA34}"/>
              </a:ext>
            </a:extLst>
          </p:cNvPr>
          <p:cNvSpPr txBox="1"/>
          <p:nvPr/>
        </p:nvSpPr>
        <p:spPr>
          <a:xfrm>
            <a:off x="6899195" y="6629400"/>
            <a:ext cx="657604" cy="295835"/>
          </a:xfrm>
          <a:prstGeom prst="rect">
            <a:avLst/>
          </a:prstGeom>
          <a:noFill/>
        </p:spPr>
        <p:txBody>
          <a:bodyPr wrap="square" lIns="0" tIns="0" rIns="0" bIns="0" rtlCol="0" anchor="ctr" anchorCtr="0">
            <a:noAutofit/>
          </a:bodyPr>
          <a:lstStyle/>
          <a:p>
            <a:pPr algn="ctr"/>
            <a:r>
              <a:rPr lang="en-US" sz="2000">
                <a:solidFill>
                  <a:schemeClr val="bg1"/>
                </a:solidFill>
                <a:latin typeface="Franklin Gothic Heavy" panose="020B0903020102020204" pitchFamily="34" charset="0"/>
              </a:rPr>
              <a:t>ack</a:t>
            </a:r>
          </a:p>
        </p:txBody>
      </p:sp>
      <p:grpSp>
        <p:nvGrpSpPr>
          <p:cNvPr id="17" name="Group 16">
            <a:extLst>
              <a:ext uri="{FF2B5EF4-FFF2-40B4-BE49-F238E27FC236}">
                <a16:creationId xmlns:a16="http://schemas.microsoft.com/office/drawing/2014/main" id="{BB1D467B-E646-6D49-B8B4-012C21AB8585}"/>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8" name="Picture 17" descr="Graphical user interface&#10;&#10;Description automatically generated with medium confidence">
              <a:hlinkClick r:id="" action="ppaction://hlinkshowjump?jump=nextslide"/>
              <a:extLst>
                <a:ext uri="{FF2B5EF4-FFF2-40B4-BE49-F238E27FC236}">
                  <a16:creationId xmlns:a16="http://schemas.microsoft.com/office/drawing/2014/main" id="{9068F55B-0518-6346-9589-D175C6407D02}"/>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19" name="Picture 18" descr="Graphical user interface&#10;&#10;Description automatically generated">
              <a:hlinkClick r:id="" action="ppaction://hlinkshowjump?jump=previousslide"/>
              <a:extLst>
                <a:ext uri="{FF2B5EF4-FFF2-40B4-BE49-F238E27FC236}">
                  <a16:creationId xmlns:a16="http://schemas.microsoft.com/office/drawing/2014/main" id="{4A4DF9F5-73C0-4340-B058-42CF49130F19}"/>
                </a:ext>
              </a:extLst>
            </p:cNvPr>
            <p:cNvPicPr>
              <a:picLocks noChangeAspect="1"/>
            </p:cNvPicPr>
            <p:nvPr/>
          </p:nvPicPr>
          <p:blipFill>
            <a:blip r:embed="rId6"/>
            <a:stretch>
              <a:fillRect/>
            </a:stretch>
          </p:blipFill>
          <p:spPr>
            <a:xfrm>
              <a:off x="6528816" y="6629400"/>
              <a:ext cx="1155700" cy="533400"/>
            </a:xfrm>
            <a:prstGeom prst="rect">
              <a:avLst/>
            </a:prstGeom>
          </p:spPr>
        </p:pic>
      </p:grpSp>
      <p:pic>
        <p:nvPicPr>
          <p:cNvPr id="5" name="Audio 4">
            <a:hlinkClick r:id="" action="ppaction://media"/>
            <a:extLst>
              <a:ext uri="{FF2B5EF4-FFF2-40B4-BE49-F238E27FC236}">
                <a16:creationId xmlns:a16="http://schemas.microsoft.com/office/drawing/2014/main" id="{6DB8ABB3-7756-4426-AAD0-B941BEB3B44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
        <p:nvSpPr>
          <p:cNvPr id="20" name="Title 1">
            <a:extLst>
              <a:ext uri="{FF2B5EF4-FFF2-40B4-BE49-F238E27FC236}">
                <a16:creationId xmlns:a16="http://schemas.microsoft.com/office/drawing/2014/main" id="{D212F022-476E-41E2-8040-F0A5A357306B}"/>
              </a:ext>
            </a:extLst>
          </p:cNvPr>
          <p:cNvSpPr txBox="1">
            <a:spLocks/>
          </p:cNvSpPr>
          <p:nvPr/>
        </p:nvSpPr>
        <p:spPr>
          <a:xfrm>
            <a:off x="3684533" y="5564104"/>
            <a:ext cx="3723937"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COA = Cost of Attendance</a:t>
            </a:r>
          </a:p>
        </p:txBody>
      </p:sp>
    </p:spTree>
    <p:extLst>
      <p:ext uri="{BB962C8B-B14F-4D97-AF65-F5344CB8AC3E}">
        <p14:creationId xmlns:p14="http://schemas.microsoft.com/office/powerpoint/2010/main" val="3776263970"/>
      </p:ext>
    </p:extLst>
  </p:cSld>
  <p:clrMapOvr>
    <a:masterClrMapping/>
  </p:clrMapOvr>
  <mc:AlternateContent xmlns:mc="http://schemas.openxmlformats.org/markup-compatibility/2006" xmlns:p14="http://schemas.microsoft.com/office/powerpoint/2010/main">
    <mc:Choice Requires="p14">
      <p:transition p14:dur="0" advTm="13329"/>
    </mc:Choice>
    <mc:Fallback xmlns="">
      <p:transition advTm="1332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50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400"/>
                                        <p:tgtEl>
                                          <p:spTgt spid="2"/>
                                        </p:tgtEl>
                                      </p:cBhvr>
                                    </p:animEffect>
                                  </p:childTnLst>
                                </p:cTn>
                              </p:par>
                            </p:childTnLst>
                          </p:cTn>
                        </p:par>
                        <p:par>
                          <p:cTn id="10" fill="hold">
                            <p:stCondLst>
                              <p:cond delay="1500"/>
                            </p:stCondLst>
                            <p:childTnLst>
                              <p:par>
                                <p:cTn id="11" presetID="10" presetClass="entr" presetSubtype="0" fill="hold" grpId="0" nodeType="afterEffect">
                                  <p:stCondLst>
                                    <p:cond delay="35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4" fill="hold" display="0">
                  <p:stCondLst>
                    <p:cond delay="indefinite"/>
                  </p:stCondLst>
                  <p:endCondLst>
                    <p:cond evt="onStopAudio" delay="0">
                      <p:tgtEl>
                        <p:sldTgt/>
                      </p:tgtEl>
                    </p:cond>
                  </p:endCondLst>
                </p:cTn>
                <p:tgtEl>
                  <p:spTgt spid="5"/>
                </p:tgtEl>
              </p:cMediaNode>
            </p:audio>
          </p:childTnLst>
        </p:cTn>
      </p:par>
    </p:tnLst>
    <p:bldLst>
      <p:bldP spid="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118957" y="2660746"/>
            <a:ext cx="7797028" cy="1644221"/>
          </a:xfrm>
        </p:spPr>
        <p:txBody>
          <a:bodyPr>
            <a:normAutofit/>
          </a:bodyPr>
          <a:lstStyle/>
          <a:p>
            <a:r>
              <a:rPr lang="en-US" sz="2200" dirty="0"/>
              <a:t>To add educational expenses not originally included in the financial aid COA to the COA.</a:t>
            </a:r>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What is the purpose of a COA adjustment?</a:t>
            </a:r>
          </a:p>
        </p:txBody>
      </p:sp>
      <p:sp>
        <p:nvSpPr>
          <p:cNvPr id="20" name="Content Placeholder 2">
            <a:extLst>
              <a:ext uri="{FF2B5EF4-FFF2-40B4-BE49-F238E27FC236}">
                <a16:creationId xmlns:a16="http://schemas.microsoft.com/office/drawing/2014/main" id="{5D569E73-ECF5-4C45-B0EC-B122AC27CC20}"/>
              </a:ext>
            </a:extLst>
          </p:cNvPr>
          <p:cNvSpPr txBox="1">
            <a:spLocks/>
          </p:cNvSpPr>
          <p:nvPr/>
        </p:nvSpPr>
        <p:spPr>
          <a:xfrm>
            <a:off x="1090218" y="4429099"/>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200" dirty="0"/>
              <a:t>Increase aid eligibility which allows financial aid recipients to receive payments specifically designated for travel, research, dependent care, or emergencies.</a:t>
            </a:r>
          </a:p>
        </p:txBody>
      </p:sp>
      <p:sp>
        <p:nvSpPr>
          <p:cNvPr id="21" name="Content Placeholder 2">
            <a:extLst>
              <a:ext uri="{FF2B5EF4-FFF2-40B4-BE49-F238E27FC236}">
                <a16:creationId xmlns:a16="http://schemas.microsoft.com/office/drawing/2014/main" id="{A9EBEC17-939D-4FEA-929D-5F8098F93160}"/>
              </a:ext>
            </a:extLst>
          </p:cNvPr>
          <p:cNvSpPr txBox="1">
            <a:spLocks/>
          </p:cNvSpPr>
          <p:nvPr/>
        </p:nvSpPr>
        <p:spPr>
          <a:xfrm>
            <a:off x="1145443" y="5778128"/>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200" dirty="0"/>
              <a:t>View COA components on Office of Scholarships &amp; Student Aid  </a:t>
            </a:r>
            <a:r>
              <a:rPr lang="en-US" sz="2200" dirty="0">
                <a:hlinkClick r:id="rId7">
                  <a:extLst>
                    <a:ext uri="{A12FA001-AC4F-418D-AE19-62706E023703}">
                      <ahyp:hlinkClr xmlns:ahyp="http://schemas.microsoft.com/office/drawing/2018/hyperlinkcolor" val="tx"/>
                    </a:ext>
                  </a:extLst>
                </a:hlinkClick>
              </a:rPr>
              <a:t>(OSSA) website</a:t>
            </a:r>
            <a:r>
              <a:rPr lang="en-US" sz="2200" dirty="0"/>
              <a:t>.</a:t>
            </a:r>
          </a:p>
        </p:txBody>
      </p:sp>
      <p:sp>
        <p:nvSpPr>
          <p:cNvPr id="19" name="Content Placeholder 2">
            <a:extLst>
              <a:ext uri="{FF2B5EF4-FFF2-40B4-BE49-F238E27FC236}">
                <a16:creationId xmlns:a16="http://schemas.microsoft.com/office/drawing/2014/main" id="{8C7756ED-ABAD-4EAE-8919-19E31D337041}"/>
              </a:ext>
            </a:extLst>
          </p:cNvPr>
          <p:cNvSpPr txBox="1">
            <a:spLocks/>
          </p:cNvSpPr>
          <p:nvPr/>
        </p:nvSpPr>
        <p:spPr>
          <a:xfrm>
            <a:off x="1118957" y="3452743"/>
            <a:ext cx="7797028" cy="1644221"/>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200" dirty="0"/>
              <a:t>Ensure that payments made to aid recipients are recorded as aid for federal compliance.</a:t>
            </a:r>
          </a:p>
        </p:txBody>
      </p:sp>
      <p:pic>
        <p:nvPicPr>
          <p:cNvPr id="34" name="Audio 33">
            <a:hlinkClick r:id="" action="ppaction://media"/>
            <a:extLst>
              <a:ext uri="{FF2B5EF4-FFF2-40B4-BE49-F238E27FC236}">
                <a16:creationId xmlns:a16="http://schemas.microsoft.com/office/drawing/2014/main" id="{2A8BB2B1-3C8B-4AF1-B476-CCBD59C6B08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680517724"/>
      </p:ext>
    </p:extLst>
  </p:cSld>
  <p:clrMapOvr>
    <a:masterClrMapping/>
  </p:clrMapOvr>
  <mc:AlternateContent xmlns:mc="http://schemas.openxmlformats.org/markup-compatibility/2006" xmlns:p14="http://schemas.microsoft.com/office/powerpoint/2010/main">
    <mc:Choice Requires="p14">
      <p:transition spd="slow" p14:dur="2000" advTm="40301"/>
    </mc:Choice>
    <mc:Fallback xmlns="">
      <p:transition spd="slow" advTm="40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887395" y="4303933"/>
            <a:ext cx="7797028" cy="2533285"/>
          </a:xfrm>
        </p:spPr>
        <p:txBody>
          <a:bodyPr>
            <a:normAutofit/>
          </a:bodyPr>
          <a:lstStyle/>
          <a:p>
            <a:pPr marL="2872131" lvl="6" indent="0">
              <a:buNone/>
            </a:pPr>
            <a:endParaRPr lang="en-US" sz="2200" dirty="0"/>
          </a:p>
          <a:p>
            <a:r>
              <a:rPr lang="en-US" sz="2200" dirty="0"/>
              <a:t>Student is receiving aid from the Office of Scholarships &amp; Student Aid (OSSA)</a:t>
            </a:r>
          </a:p>
          <a:p>
            <a:endParaRPr lang="en-US" sz="2200" dirty="0"/>
          </a:p>
          <a:p>
            <a:pPr marL="0" indent="0">
              <a:buNone/>
            </a:pPr>
            <a:endParaRPr lang="en-US" sz="2200" dirty="0"/>
          </a:p>
          <a:p>
            <a:endParaRPr lang="en-US" sz="2200" dirty="0"/>
          </a:p>
          <a:p>
            <a:endParaRPr lang="en-US" sz="2200" dirty="0"/>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When it is appropriate to request a COA adjustment?</a:t>
            </a:r>
          </a:p>
        </p:txBody>
      </p:sp>
      <p:sp>
        <p:nvSpPr>
          <p:cNvPr id="19" name="Content Placeholder 2">
            <a:extLst>
              <a:ext uri="{FF2B5EF4-FFF2-40B4-BE49-F238E27FC236}">
                <a16:creationId xmlns:a16="http://schemas.microsoft.com/office/drawing/2014/main" id="{0C407050-CD4F-4269-A042-07BD60452F5D}"/>
              </a:ext>
            </a:extLst>
          </p:cNvPr>
          <p:cNvSpPr txBox="1">
            <a:spLocks/>
          </p:cNvSpPr>
          <p:nvPr/>
        </p:nvSpPr>
        <p:spPr>
          <a:xfrm>
            <a:off x="878990" y="2629602"/>
            <a:ext cx="7797028" cy="1644221"/>
          </a:xfrm>
          <a:prstGeom prst="rect">
            <a:avLst/>
          </a:prstGeom>
        </p:spPr>
        <p:txBody>
          <a:bodyPr vert="horz" lIns="91440" tIns="45720" rIns="91440" bIns="45720" rtlCol="0">
            <a:normAutofit fontScale="92500" lnSpcReduction="20000"/>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400" dirty="0"/>
              <a:t>When providing payment for one of the following award types:</a:t>
            </a:r>
          </a:p>
          <a:p>
            <a:pPr lvl="2">
              <a:buFont typeface="Wingdings" panose="05000000000000000000" pitchFamily="2" charset="2"/>
              <a:buChar char="§"/>
            </a:pPr>
            <a:endParaRPr lang="en-US" sz="1800" dirty="0"/>
          </a:p>
          <a:p>
            <a:pPr lvl="2">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Dept. Travel (VSG)</a:t>
            </a:r>
          </a:p>
          <a:p>
            <a:pPr lvl="2">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Dept. Training Grant Travel (TGT)</a:t>
            </a:r>
          </a:p>
          <a:p>
            <a:pPr lvl="2">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Dept. Training Grant Dept. Care (TGD)</a:t>
            </a:r>
          </a:p>
          <a:p>
            <a:pPr lvl="2">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Dept. Research-Internship (RIG)</a:t>
            </a:r>
          </a:p>
          <a:p>
            <a:pPr lvl="2">
              <a:spcBef>
                <a:spcPts val="0"/>
              </a:spcBef>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rPr>
              <a:t>Dept. Emergency Payment (EMR)</a:t>
            </a:r>
          </a:p>
          <a:p>
            <a:endParaRPr lang="en-US" sz="2200" dirty="0"/>
          </a:p>
          <a:p>
            <a:pPr marL="0" indent="0">
              <a:buNone/>
            </a:pPr>
            <a:endParaRPr lang="en-US" sz="2200" dirty="0"/>
          </a:p>
        </p:txBody>
      </p:sp>
      <p:sp>
        <p:nvSpPr>
          <p:cNvPr id="20" name="Content Placeholder 2">
            <a:extLst>
              <a:ext uri="{FF2B5EF4-FFF2-40B4-BE49-F238E27FC236}">
                <a16:creationId xmlns:a16="http://schemas.microsoft.com/office/drawing/2014/main" id="{47B4FA89-3C32-4F8A-98C8-D7B830F457B3}"/>
              </a:ext>
            </a:extLst>
          </p:cNvPr>
          <p:cNvSpPr txBox="1">
            <a:spLocks/>
          </p:cNvSpPr>
          <p:nvPr/>
        </p:nvSpPr>
        <p:spPr>
          <a:xfrm>
            <a:off x="1347534" y="4156229"/>
            <a:ext cx="4302494" cy="424880"/>
          </a:xfrm>
          <a:prstGeom prst="rect">
            <a:avLst/>
          </a:prstGeom>
        </p:spPr>
        <p:txBody>
          <a:bodyPr vert="horz" lIns="91440" tIns="45720" rIns="91440" bIns="45720" rtlCol="0">
            <a:normAutofit fontScale="25000" lnSpcReduction="20000"/>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2872131" lvl="6" indent="0">
              <a:buFont typeface="Arial" panose="020B0604020202020204" pitchFamily="34" charset="0"/>
              <a:buNone/>
            </a:pPr>
            <a:endParaRPr lang="en-US" sz="2200" dirty="0"/>
          </a:p>
          <a:p>
            <a:pPr marL="2393442" lvl="5" indent="0">
              <a:buNone/>
            </a:pPr>
            <a:r>
              <a:rPr lang="en-US" sz="8600" u="sng" dirty="0">
                <a:solidFill>
                  <a:srgbClr val="EF446F"/>
                </a:solidFill>
              </a:rPr>
              <a:t>AND</a:t>
            </a:r>
          </a:p>
          <a:p>
            <a:pPr marL="0" indent="0">
              <a:buFont typeface="Arial" panose="020B0604020202020204" pitchFamily="34" charset="0"/>
              <a:buNone/>
            </a:pPr>
            <a:endParaRPr lang="en-US" sz="2200" dirty="0"/>
          </a:p>
          <a:p>
            <a:endParaRPr lang="en-US" sz="2200" dirty="0"/>
          </a:p>
          <a:p>
            <a:endParaRPr lang="en-US" sz="2200" dirty="0"/>
          </a:p>
        </p:txBody>
      </p:sp>
      <p:pic>
        <p:nvPicPr>
          <p:cNvPr id="18" name="Audio 17">
            <a:hlinkClick r:id="" action="ppaction://media"/>
            <a:extLst>
              <a:ext uri="{FF2B5EF4-FFF2-40B4-BE49-F238E27FC236}">
                <a16:creationId xmlns:a16="http://schemas.microsoft.com/office/drawing/2014/main" id="{356B92E8-FEF2-4B92-9214-4694F9A2A71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1846715816"/>
      </p:ext>
    </p:extLst>
  </p:cSld>
  <p:clrMapOvr>
    <a:masterClrMapping/>
  </p:clrMapOvr>
  <mc:AlternateContent xmlns:mc="http://schemas.openxmlformats.org/markup-compatibility/2006" xmlns:p14="http://schemas.microsoft.com/office/powerpoint/2010/main">
    <mc:Choice Requires="p14">
      <p:transition spd="slow" p14:dur="2000" advTm="29094"/>
    </mc:Choice>
    <mc:Fallback xmlns="">
      <p:transition spd="slow" advTm="290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118998" y="2178323"/>
            <a:ext cx="7797028" cy="3391204"/>
          </a:xfrm>
        </p:spPr>
        <p:txBody>
          <a:bodyPr>
            <a:normAutofit lnSpcReduction="10000"/>
          </a:bodyPr>
          <a:lstStyle/>
          <a:p>
            <a:pPr marL="2872131" lvl="6" indent="0">
              <a:buNone/>
            </a:pPr>
            <a:endParaRPr lang="en-US" sz="2200" dirty="0"/>
          </a:p>
          <a:p>
            <a:r>
              <a:rPr lang="en-US" sz="2200" dirty="0"/>
              <a:t>How do I determine who is a financial aid recipient?</a:t>
            </a:r>
          </a:p>
          <a:p>
            <a:endParaRPr lang="en-US" sz="2200" dirty="0"/>
          </a:p>
          <a:p>
            <a:pPr lvl="2">
              <a:buFont typeface="Wingdings" panose="05000000000000000000" pitchFamily="2" charset="2"/>
              <a:buChar char="§"/>
            </a:pPr>
            <a:r>
              <a:rPr lang="en-US" sz="1800" dirty="0"/>
              <a:t>Student can self- disclose. </a:t>
            </a:r>
          </a:p>
          <a:p>
            <a:pPr marL="957377" lvl="2" indent="0">
              <a:buNone/>
            </a:pPr>
            <a:endParaRPr lang="en-US" sz="1800" dirty="0"/>
          </a:p>
          <a:p>
            <a:pPr lvl="2">
              <a:buFont typeface="Wingdings" panose="05000000000000000000" pitchFamily="2" charset="2"/>
              <a:buChar char="§"/>
            </a:pPr>
            <a:r>
              <a:rPr lang="en-US" sz="1800" dirty="0"/>
              <a:t>Department can inquire about aid status by including supplemental questions to funding applications.</a:t>
            </a:r>
          </a:p>
          <a:p>
            <a:pPr lvl="3">
              <a:buFont typeface="Wingdings" panose="05000000000000000000" pitchFamily="2" charset="2"/>
              <a:buChar char="§"/>
            </a:pPr>
            <a:r>
              <a:rPr lang="en-US" sz="1400" i="1" dirty="0"/>
              <a:t>Ex. Have you applied for aid with OSSA? Are you receiving aid from OSSA?</a:t>
            </a:r>
          </a:p>
          <a:p>
            <a:pPr lvl="2">
              <a:buFont typeface="Wingdings" panose="05000000000000000000" pitchFamily="2" charset="2"/>
              <a:buChar char="§"/>
            </a:pPr>
            <a:endParaRPr lang="en-US" sz="1200" i="1" dirty="0"/>
          </a:p>
          <a:p>
            <a:pPr lvl="2">
              <a:buFont typeface="Wingdings" panose="05000000000000000000" pitchFamily="2" charset="2"/>
              <a:buChar char="§"/>
            </a:pPr>
            <a:r>
              <a:rPr lang="en-US" sz="1800" dirty="0"/>
              <a:t>Contact OSSA for confirmation. </a:t>
            </a:r>
          </a:p>
          <a:p>
            <a:pPr lvl="3">
              <a:buFont typeface="Wingdings" panose="05000000000000000000" pitchFamily="2" charset="2"/>
              <a:buChar char="§"/>
            </a:pPr>
            <a:r>
              <a:rPr lang="en-US" sz="1400" dirty="0"/>
              <a:t>https://studentaid.unc.edu/conact  </a:t>
            </a:r>
          </a:p>
          <a:p>
            <a:pPr lvl="2">
              <a:buFont typeface="Wingdings" panose="05000000000000000000" pitchFamily="2" charset="2"/>
              <a:buChar char="§"/>
            </a:pPr>
            <a:endParaRPr lang="en-US" sz="1200" i="1" dirty="0"/>
          </a:p>
          <a:p>
            <a:pPr marL="957377" lvl="2" indent="0">
              <a:buNone/>
            </a:pPr>
            <a:endParaRPr lang="en-US" sz="1200" i="1" dirty="0"/>
          </a:p>
          <a:p>
            <a:pPr lvl="2">
              <a:buFont typeface="Wingdings" panose="05000000000000000000" pitchFamily="2" charset="2"/>
              <a:buChar char="§"/>
            </a:pPr>
            <a:endParaRPr lang="en-US" sz="1800" dirty="0"/>
          </a:p>
          <a:p>
            <a:pPr marL="0" indent="0">
              <a:buNone/>
            </a:pPr>
            <a:endParaRPr lang="en-US" sz="2200" dirty="0"/>
          </a:p>
          <a:p>
            <a:endParaRPr lang="en-US" sz="2200" dirty="0"/>
          </a:p>
          <a:p>
            <a:endParaRPr lang="en-US" sz="2200" dirty="0"/>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When it is appropriate to request a COA adjustment?</a:t>
            </a:r>
          </a:p>
        </p:txBody>
      </p:sp>
      <p:pic>
        <p:nvPicPr>
          <p:cNvPr id="21" name="Audio 20">
            <a:hlinkClick r:id="" action="ppaction://media"/>
            <a:extLst>
              <a:ext uri="{FF2B5EF4-FFF2-40B4-BE49-F238E27FC236}">
                <a16:creationId xmlns:a16="http://schemas.microsoft.com/office/drawing/2014/main" id="{0D8ED2C2-61B1-455F-9B04-668D7EF794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793272240"/>
      </p:ext>
    </p:extLst>
  </p:cSld>
  <p:clrMapOvr>
    <a:masterClrMapping/>
  </p:clrMapOvr>
  <mc:AlternateContent xmlns:mc="http://schemas.openxmlformats.org/markup-compatibility/2006" xmlns:p14="http://schemas.microsoft.com/office/powerpoint/2010/main">
    <mc:Choice Requires="p14">
      <p:transition spd="slow" p14:dur="2000" advTm="37757"/>
    </mc:Choice>
    <mc:Fallback xmlns="">
      <p:transition spd="slow" advTm="37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1"/>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528816" y="6620256"/>
            <a:ext cx="2468880" cy="542544"/>
            <a:chOff x="6528816" y="6620256"/>
            <a:chExt cx="2468880" cy="542544"/>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hlinkClick r:id="" action="ppaction://hlinkshowjump?jump=previousslide"/>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3516564" y="3303131"/>
            <a:ext cx="3293309" cy="1010418"/>
          </a:xfrm>
        </p:spPr>
        <p:txBody>
          <a:bodyPr>
            <a:normAutofit/>
          </a:bodyPr>
          <a:lstStyle/>
          <a:p>
            <a:r>
              <a:rPr lang="en-US" sz="2200" dirty="0">
                <a:hlinkClick r:id="" action="ppaction://hlinkshowjump?jump=nextslide">
                  <a:snd r:embed="rId7" name="click.wav"/>
                  <a:extLst>
                    <a:ext uri="{A12FA001-AC4F-418D-AE19-62706E023703}">
                      <ahyp:hlinkClr xmlns:ahyp="http://schemas.microsoft.com/office/drawing/2018/hyperlinkcolor" val="tx"/>
                    </a:ext>
                  </a:extLst>
                </a:hlinkClick>
              </a:rPr>
              <a:t>Example 1</a:t>
            </a:r>
            <a:endParaRPr lang="en-US" sz="2200" dirty="0"/>
          </a:p>
          <a:p>
            <a:endParaRPr lang="en-US" sz="2200" dirty="0"/>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Let’s look at some examples…	</a:t>
            </a:r>
          </a:p>
        </p:txBody>
      </p:sp>
      <p:sp>
        <p:nvSpPr>
          <p:cNvPr id="19" name="Content Placeholder 2">
            <a:extLst>
              <a:ext uri="{FF2B5EF4-FFF2-40B4-BE49-F238E27FC236}">
                <a16:creationId xmlns:a16="http://schemas.microsoft.com/office/drawing/2014/main" id="{45B18094-1094-4B1C-9809-7ED09ADF3BC4}"/>
              </a:ext>
            </a:extLst>
          </p:cNvPr>
          <p:cNvSpPr txBox="1">
            <a:spLocks/>
          </p:cNvSpPr>
          <p:nvPr/>
        </p:nvSpPr>
        <p:spPr>
          <a:xfrm>
            <a:off x="3516564" y="4073955"/>
            <a:ext cx="3014175" cy="564212"/>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200" dirty="0">
                <a:hlinkClick r:id="rId8" action="ppaction://hlinksldjump">
                  <a:snd r:embed="rId7" name="click.wav"/>
                  <a:extLst>
                    <a:ext uri="{A12FA001-AC4F-418D-AE19-62706E023703}">
                      <ahyp:hlinkClr xmlns:ahyp="http://schemas.microsoft.com/office/drawing/2018/hyperlinkcolor" val="tx"/>
                    </a:ext>
                  </a:extLst>
                </a:hlinkClick>
              </a:rPr>
              <a:t>Example 2</a:t>
            </a:r>
            <a:endParaRPr lang="en-US" sz="2200" dirty="0"/>
          </a:p>
          <a:p>
            <a:endParaRPr lang="en-US" sz="2200" dirty="0"/>
          </a:p>
        </p:txBody>
      </p:sp>
      <p:sp>
        <p:nvSpPr>
          <p:cNvPr id="20" name="Content Placeholder 2">
            <a:extLst>
              <a:ext uri="{FF2B5EF4-FFF2-40B4-BE49-F238E27FC236}">
                <a16:creationId xmlns:a16="http://schemas.microsoft.com/office/drawing/2014/main" id="{DF622D65-DE13-4AC8-B1A8-6C4F87FF2286}"/>
              </a:ext>
            </a:extLst>
          </p:cNvPr>
          <p:cNvSpPr txBox="1">
            <a:spLocks/>
          </p:cNvSpPr>
          <p:nvPr/>
        </p:nvSpPr>
        <p:spPr>
          <a:xfrm>
            <a:off x="3530016" y="4824326"/>
            <a:ext cx="3014175" cy="1375460"/>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r>
              <a:rPr lang="en-US" sz="2200" dirty="0">
                <a:hlinkClick r:id="rId9" action="ppaction://hlinksldjump">
                  <a:snd r:embed="rId7" name="click.wav"/>
                  <a:extLst>
                    <a:ext uri="{A12FA001-AC4F-418D-AE19-62706E023703}">
                      <ahyp:hlinkClr xmlns:ahyp="http://schemas.microsoft.com/office/drawing/2018/hyperlinkcolor" val="tx"/>
                    </a:ext>
                  </a:extLst>
                </a:hlinkClick>
              </a:rPr>
              <a:t>Example 3</a:t>
            </a:r>
            <a:endParaRPr lang="en-US" sz="2200" dirty="0"/>
          </a:p>
          <a:p>
            <a:endParaRPr lang="en-US" sz="2200" dirty="0"/>
          </a:p>
        </p:txBody>
      </p:sp>
      <p:sp>
        <p:nvSpPr>
          <p:cNvPr id="18" name="TextBox 17">
            <a:extLst>
              <a:ext uri="{FF2B5EF4-FFF2-40B4-BE49-F238E27FC236}">
                <a16:creationId xmlns:a16="http://schemas.microsoft.com/office/drawing/2014/main" id="{6BFCBCFA-7AB1-41ED-8E19-F76A9D99E934}"/>
              </a:ext>
            </a:extLst>
          </p:cNvPr>
          <p:cNvSpPr txBox="1"/>
          <p:nvPr/>
        </p:nvSpPr>
        <p:spPr>
          <a:xfrm>
            <a:off x="878989" y="1819848"/>
            <a:ext cx="8373484" cy="397032"/>
          </a:xfrm>
          <a:prstGeom prst="rect">
            <a:avLst/>
          </a:prstGeom>
          <a:noFill/>
        </p:spPr>
        <p:txBody>
          <a:bodyPr wrap="square">
            <a:spAutoFit/>
          </a:bodyPr>
          <a:lstStyle/>
          <a:p>
            <a:pPr marR="0" lvl="0" algn="l" defTabSz="957377" rtl="0" eaLnBrk="1" fontAlgn="auto" latinLnBrk="0" hangingPunct="1">
              <a:lnSpc>
                <a:spcPct val="90000"/>
              </a:lnSpc>
              <a:spcBef>
                <a:spcPts val="1047"/>
              </a:spcBef>
              <a:spcAft>
                <a:spcPts val="0"/>
              </a:spcAft>
              <a:buClrTx/>
              <a:buSzTx/>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Click on each example. Review all examples before clicking “Next”.</a:t>
            </a:r>
          </a:p>
        </p:txBody>
      </p:sp>
      <p:sp>
        <p:nvSpPr>
          <p:cNvPr id="21" name="Rectangle 20">
            <a:extLst>
              <a:ext uri="{FF2B5EF4-FFF2-40B4-BE49-F238E27FC236}">
                <a16:creationId xmlns:a16="http://schemas.microsoft.com/office/drawing/2014/main" id="{5AAF446C-4A62-438F-8242-C97156A91932}"/>
              </a:ext>
            </a:extLst>
          </p:cNvPr>
          <p:cNvSpPr/>
          <p:nvPr/>
        </p:nvSpPr>
        <p:spPr>
          <a:xfrm>
            <a:off x="6458552" y="6304547"/>
            <a:ext cx="2746147" cy="849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6859C172-E7E3-4E57-9117-086EB1760A76}"/>
              </a:ext>
            </a:extLst>
          </p:cNvPr>
          <p:cNvSpPr/>
          <p:nvPr/>
        </p:nvSpPr>
        <p:spPr>
          <a:xfrm rot="10800000">
            <a:off x="7156974" y="6704656"/>
            <a:ext cx="1127215" cy="348475"/>
          </a:xfrm>
          <a:prstGeom prst="homePlate">
            <a:avLst/>
          </a:prstGeom>
          <a:solidFill>
            <a:srgbClr val="EF446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Pentagon 25">
            <a:extLst>
              <a:ext uri="{FF2B5EF4-FFF2-40B4-BE49-F238E27FC236}">
                <a16:creationId xmlns:a16="http://schemas.microsoft.com/office/drawing/2014/main" id="{2E6E4AF8-9AC5-4030-BB49-99AAB1B9B6D4}"/>
              </a:ext>
            </a:extLst>
          </p:cNvPr>
          <p:cNvSpPr/>
          <p:nvPr/>
        </p:nvSpPr>
        <p:spPr>
          <a:xfrm>
            <a:off x="8415527" y="6704657"/>
            <a:ext cx="1059928" cy="348475"/>
          </a:xfrm>
          <a:prstGeom prst="homePlate">
            <a:avLst/>
          </a:prstGeom>
          <a:solidFill>
            <a:srgbClr val="EF446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6E7FE69-D589-45E0-A956-73942757DBE2}"/>
              </a:ext>
            </a:extLst>
          </p:cNvPr>
          <p:cNvSpPr txBox="1"/>
          <p:nvPr/>
        </p:nvSpPr>
        <p:spPr>
          <a:xfrm>
            <a:off x="7296150" y="6678839"/>
            <a:ext cx="1054003" cy="400110"/>
          </a:xfrm>
          <a:prstGeom prst="rect">
            <a:avLst/>
          </a:prstGeom>
          <a:noFill/>
        </p:spPr>
        <p:txBody>
          <a:bodyPr wrap="square" rtlCol="0">
            <a:spAutoFit/>
          </a:bodyPr>
          <a:lstStyle/>
          <a:p>
            <a:r>
              <a:rPr lang="en-US" sz="1400" dirty="0">
                <a:solidFill>
                  <a:schemeClr val="bg1"/>
                </a:solidFill>
                <a:latin typeface="Arial Black" panose="020B0A04020102020204" pitchFamily="34" charset="0"/>
              </a:rPr>
              <a:t> </a:t>
            </a:r>
            <a:r>
              <a:rPr lang="en-US" sz="2000" dirty="0">
                <a:solidFill>
                  <a:schemeClr val="bg1"/>
                </a:solidFill>
                <a:latin typeface="Arial Black" panose="020B0A04020102020204" pitchFamily="34" charset="0"/>
                <a:hlinkClick r:id="" action="ppaction://hlinkshowjump?jump=previousslide">
                  <a:extLst>
                    <a:ext uri="{A12FA001-AC4F-418D-AE19-62706E023703}">
                      <ahyp:hlinkClr xmlns:ahyp="http://schemas.microsoft.com/office/drawing/2018/hyperlinkcolor" val="tx"/>
                    </a:ext>
                  </a:extLst>
                </a:hlinkClick>
              </a:rPr>
              <a:t>Back</a:t>
            </a:r>
            <a:endParaRPr lang="en-US" sz="2000" dirty="0">
              <a:solidFill>
                <a:schemeClr val="bg1"/>
              </a:solidFill>
              <a:latin typeface="Arial Black" panose="020B0A04020102020204" pitchFamily="34" charset="0"/>
            </a:endParaRPr>
          </a:p>
        </p:txBody>
      </p:sp>
      <p:sp>
        <p:nvSpPr>
          <p:cNvPr id="28" name="TextBox 27">
            <a:extLst>
              <a:ext uri="{FF2B5EF4-FFF2-40B4-BE49-F238E27FC236}">
                <a16:creationId xmlns:a16="http://schemas.microsoft.com/office/drawing/2014/main" id="{432D89B7-3C29-4888-AA05-2286755AE071}"/>
              </a:ext>
            </a:extLst>
          </p:cNvPr>
          <p:cNvSpPr txBox="1"/>
          <p:nvPr/>
        </p:nvSpPr>
        <p:spPr>
          <a:xfrm>
            <a:off x="8385887" y="6686901"/>
            <a:ext cx="1054003" cy="400110"/>
          </a:xfrm>
          <a:prstGeom prst="rect">
            <a:avLst/>
          </a:prstGeom>
          <a:noFill/>
        </p:spPr>
        <p:txBody>
          <a:bodyPr wrap="square" rtlCol="0">
            <a:spAutoFit/>
          </a:bodyPr>
          <a:lstStyle/>
          <a:p>
            <a:r>
              <a:rPr lang="en-US" sz="1400" dirty="0">
                <a:latin typeface="Arial Black" panose="020B0A04020102020204" pitchFamily="34" charset="0"/>
              </a:rPr>
              <a:t> </a:t>
            </a:r>
            <a:r>
              <a:rPr lang="en-US" sz="2000" dirty="0">
                <a:solidFill>
                  <a:schemeClr val="bg1"/>
                </a:solidFill>
                <a:latin typeface="Arial Black" panose="020B0A04020102020204" pitchFamily="34" charset="0"/>
                <a:hlinkClick r:id="rId10" action="ppaction://hlinksldjump">
                  <a:extLst>
                    <a:ext uri="{A12FA001-AC4F-418D-AE19-62706E023703}">
                      <ahyp:hlinkClr xmlns:ahyp="http://schemas.microsoft.com/office/drawing/2018/hyperlinkcolor" val="tx"/>
                    </a:ext>
                  </a:extLst>
                </a:hlinkClick>
              </a:rPr>
              <a:t>Next</a:t>
            </a:r>
            <a:endParaRPr lang="en-US" sz="2000" dirty="0">
              <a:solidFill>
                <a:schemeClr val="bg1"/>
              </a:solidFill>
              <a:latin typeface="Arial Black" panose="020B0A04020102020204" pitchFamily="34" charset="0"/>
            </a:endParaRPr>
          </a:p>
        </p:txBody>
      </p:sp>
      <p:pic>
        <p:nvPicPr>
          <p:cNvPr id="4" name="Audio 3">
            <a:hlinkClick r:id="" action="ppaction://media"/>
            <a:extLst>
              <a:ext uri="{FF2B5EF4-FFF2-40B4-BE49-F238E27FC236}">
                <a16:creationId xmlns:a16="http://schemas.microsoft.com/office/drawing/2014/main" id="{FA9571F2-BE63-4A3C-9FBE-A3AD0988AF5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859985" y="3506180"/>
            <a:ext cx="609600" cy="609600"/>
          </a:xfrm>
          <a:prstGeom prst="rect">
            <a:avLst/>
          </a:prstGeom>
        </p:spPr>
      </p:pic>
    </p:spTree>
    <p:extLst>
      <p:ext uri="{BB962C8B-B14F-4D97-AF65-F5344CB8AC3E}">
        <p14:creationId xmlns:p14="http://schemas.microsoft.com/office/powerpoint/2010/main" val="1379750581"/>
      </p:ext>
    </p:extLst>
  </p:cSld>
  <p:clrMapOvr>
    <a:masterClrMapping/>
  </p:clrMapOvr>
  <mc:AlternateContent xmlns:mc="http://schemas.openxmlformats.org/markup-compatibility/2006" xmlns:p14="http://schemas.microsoft.com/office/powerpoint/2010/main">
    <mc:Choice Requires="p14">
      <p:transition spd="slow" p14:dur="2000" advTm="8057"/>
    </mc:Choice>
    <mc:Fallback xmlns="">
      <p:transition spd="slow" advTm="8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 name="Group 24">
            <a:extLst>
              <a:ext uri="{FF2B5EF4-FFF2-40B4-BE49-F238E27FC236}">
                <a16:creationId xmlns:a16="http://schemas.microsoft.com/office/drawing/2014/main" id="{D3A3AA4B-A6B4-3542-B3A8-36E77ACF099D}"/>
              </a:ext>
              <a:ext uri="{C183D7F6-B498-43B3-948B-1728B52AA6E4}">
                <adec:decorative xmlns:adec="http://schemas.microsoft.com/office/drawing/2017/decorative" val="1"/>
              </a:ext>
            </a:extLst>
          </p:cNvPr>
          <p:cNvGrpSpPr/>
          <p:nvPr/>
        </p:nvGrpSpPr>
        <p:grpSpPr>
          <a:xfrm>
            <a:off x="6394459" y="6609417"/>
            <a:ext cx="2674013" cy="600055"/>
            <a:chOff x="6108028" y="6553601"/>
            <a:chExt cx="2889668" cy="600055"/>
          </a:xfrm>
        </p:grpSpPr>
        <p:pic>
          <p:nvPicPr>
            <p:cNvPr id="17" name="Picture 16">
              <a:hlinkClick r:id="" action="ppaction://hlinkshowjump?jump=nextslide"/>
              <a:extLst>
                <a:ext uri="{FF2B5EF4-FFF2-40B4-BE49-F238E27FC236}">
                  <a16:creationId xmlns:a16="http://schemas.microsoft.com/office/drawing/2014/main" id="{DF39A854-7A59-924D-A51D-1030B8AF39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4" name="Picture 23" descr="Graphical user interface&#10;&#10;Description automatically generated">
              <a:extLst>
                <a:ext uri="{FF2B5EF4-FFF2-40B4-BE49-F238E27FC236}">
                  <a16:creationId xmlns:a16="http://schemas.microsoft.com/office/drawing/2014/main" id="{B12889DB-817A-F54B-975B-B27B11521B48}"/>
                </a:ext>
              </a:extLst>
            </p:cNvPr>
            <p:cNvPicPr>
              <a:picLocks noChangeAspect="1"/>
            </p:cNvPicPr>
            <p:nvPr/>
          </p:nvPicPr>
          <p:blipFill>
            <a:blip r:embed="rId6"/>
            <a:stretch>
              <a:fillRect/>
            </a:stretch>
          </p:blipFill>
          <p:spPr>
            <a:xfrm>
              <a:off x="6108028" y="6553601"/>
              <a:ext cx="1155700" cy="533400"/>
            </a:xfrm>
            <a:prstGeom prst="rect">
              <a:avLst/>
            </a:prstGeom>
          </p:spPr>
        </p:pic>
      </p:grpSp>
      <p:sp>
        <p:nvSpPr>
          <p:cNvPr id="3" name="Content Placeholder 2">
            <a:extLst>
              <a:ext uri="{FF2B5EF4-FFF2-40B4-BE49-F238E27FC236}">
                <a16:creationId xmlns:a16="http://schemas.microsoft.com/office/drawing/2014/main" id="{6FC446EF-E207-8E44-9E4C-BF0470B91A84}"/>
              </a:ext>
            </a:extLst>
          </p:cNvPr>
          <p:cNvSpPr>
            <a:spLocks noGrp="1"/>
          </p:cNvSpPr>
          <p:nvPr>
            <p:ph idx="1"/>
          </p:nvPr>
        </p:nvSpPr>
        <p:spPr>
          <a:xfrm>
            <a:off x="1016416" y="3196929"/>
            <a:ext cx="7797028" cy="1375460"/>
          </a:xfrm>
        </p:spPr>
        <p:txBody>
          <a:bodyPr>
            <a:normAutofit fontScale="92500" lnSpcReduction="10000"/>
          </a:bodyPr>
          <a:lstStyle/>
          <a:p>
            <a:pPr marL="0" indent="0">
              <a:buNone/>
            </a:pPr>
            <a:r>
              <a:rPr lang="en-US" sz="2200" dirty="0"/>
              <a:t>Emory is  a PhD student and training grant recipient. The training grant has an allocation specifically designated for student professional development. Emory’s department  is proving payment in GradStar using the TGT award type so that Emory can travel to a conference for professional development and networking.</a:t>
            </a:r>
          </a:p>
          <a:p>
            <a:endParaRPr lang="en-US" sz="2200" dirty="0"/>
          </a:p>
        </p:txBody>
      </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Let’s look at some examples…	</a:t>
            </a:r>
          </a:p>
        </p:txBody>
      </p:sp>
      <p:sp>
        <p:nvSpPr>
          <p:cNvPr id="19" name="Content Placeholder 2">
            <a:extLst>
              <a:ext uri="{FF2B5EF4-FFF2-40B4-BE49-F238E27FC236}">
                <a16:creationId xmlns:a16="http://schemas.microsoft.com/office/drawing/2014/main" id="{45B18094-1094-4B1C-9809-7ED09ADF3BC4}"/>
              </a:ext>
            </a:extLst>
          </p:cNvPr>
          <p:cNvSpPr txBox="1">
            <a:spLocks/>
          </p:cNvSpPr>
          <p:nvPr/>
        </p:nvSpPr>
        <p:spPr>
          <a:xfrm>
            <a:off x="970684" y="3673813"/>
            <a:ext cx="8173315" cy="1010418"/>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endParaRPr lang="en-US" sz="2200" dirty="0"/>
          </a:p>
        </p:txBody>
      </p:sp>
      <p:sp>
        <p:nvSpPr>
          <p:cNvPr id="20" name="Content Placeholder 2">
            <a:extLst>
              <a:ext uri="{FF2B5EF4-FFF2-40B4-BE49-F238E27FC236}">
                <a16:creationId xmlns:a16="http://schemas.microsoft.com/office/drawing/2014/main" id="{DF622D65-DE13-4AC8-B1A8-6C4F87FF2286}"/>
              </a:ext>
            </a:extLst>
          </p:cNvPr>
          <p:cNvSpPr txBox="1">
            <a:spLocks/>
          </p:cNvSpPr>
          <p:nvPr/>
        </p:nvSpPr>
        <p:spPr>
          <a:xfrm>
            <a:off x="970683" y="4852085"/>
            <a:ext cx="8173315" cy="1375460"/>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endParaRPr lang="en-US" sz="2200" dirty="0"/>
          </a:p>
        </p:txBody>
      </p:sp>
      <p:sp>
        <p:nvSpPr>
          <p:cNvPr id="4" name="Rectangle 3">
            <a:extLst>
              <a:ext uri="{FF2B5EF4-FFF2-40B4-BE49-F238E27FC236}">
                <a16:creationId xmlns:a16="http://schemas.microsoft.com/office/drawing/2014/main" id="{F45085B5-9CC2-468D-9933-036CB41B04AD}"/>
              </a:ext>
            </a:extLst>
          </p:cNvPr>
          <p:cNvSpPr/>
          <p:nvPr/>
        </p:nvSpPr>
        <p:spPr>
          <a:xfrm>
            <a:off x="6394460" y="6304547"/>
            <a:ext cx="2810240" cy="8491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F4E51A23-DB5E-4F69-89B5-ECE1F0AFD168}"/>
              </a:ext>
            </a:extLst>
          </p:cNvPr>
          <p:cNvSpPr txBox="1">
            <a:spLocks/>
          </p:cNvSpPr>
          <p:nvPr/>
        </p:nvSpPr>
        <p:spPr>
          <a:xfrm>
            <a:off x="878990" y="1613852"/>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Example 1</a:t>
            </a:r>
          </a:p>
        </p:txBody>
      </p:sp>
      <p:sp>
        <p:nvSpPr>
          <p:cNvPr id="7" name="TextBox 6">
            <a:extLst>
              <a:ext uri="{FF2B5EF4-FFF2-40B4-BE49-F238E27FC236}">
                <a16:creationId xmlns:a16="http://schemas.microsoft.com/office/drawing/2014/main" id="{AE1FD675-AB9A-41EB-B1D6-DA34096F4D49}"/>
              </a:ext>
            </a:extLst>
          </p:cNvPr>
          <p:cNvSpPr txBox="1"/>
          <p:nvPr/>
        </p:nvSpPr>
        <p:spPr>
          <a:xfrm>
            <a:off x="210036" y="6568340"/>
            <a:ext cx="3137836" cy="307777"/>
          </a:xfrm>
          <a:prstGeom prst="rect">
            <a:avLst/>
          </a:prstGeom>
          <a:noFill/>
        </p:spPr>
        <p:txBody>
          <a:bodyPr wrap="square" rtlCol="0">
            <a:spAutoFit/>
          </a:bodyPr>
          <a:lstStyle/>
          <a:p>
            <a:r>
              <a:rPr lang="en-US" sz="1400" dirty="0">
                <a:solidFill>
                  <a:srgbClr val="EF446F"/>
                </a:solidFill>
                <a:latin typeface="Arial Black" panose="020B0A04020102020204" pitchFamily="34" charset="0"/>
                <a:hlinkClick r:id="rId7" action="ppaction://hlinksldjump">
                  <a:extLst>
                    <a:ext uri="{A12FA001-AC4F-418D-AE19-62706E023703}">
                      <ahyp:hlinkClr xmlns:ahyp="http://schemas.microsoft.com/office/drawing/2018/hyperlinkcolor" val="tx"/>
                    </a:ext>
                  </a:extLst>
                </a:hlinkClick>
              </a:rPr>
              <a:t>Return to Examples</a:t>
            </a:r>
            <a:endParaRPr lang="en-US" sz="1400" dirty="0">
              <a:solidFill>
                <a:srgbClr val="EF446F"/>
              </a:solidFill>
              <a:latin typeface="Arial Black" panose="020B0A04020102020204" pitchFamily="34" charset="0"/>
            </a:endParaRPr>
          </a:p>
        </p:txBody>
      </p:sp>
      <p:sp>
        <p:nvSpPr>
          <p:cNvPr id="21" name="Content Placeholder 2">
            <a:extLst>
              <a:ext uri="{FF2B5EF4-FFF2-40B4-BE49-F238E27FC236}">
                <a16:creationId xmlns:a16="http://schemas.microsoft.com/office/drawing/2014/main" id="{710B066B-D953-4D5C-9C00-6D003046DE61}"/>
              </a:ext>
            </a:extLst>
          </p:cNvPr>
          <p:cNvSpPr txBox="1">
            <a:spLocks/>
          </p:cNvSpPr>
          <p:nvPr/>
        </p:nvSpPr>
        <p:spPr>
          <a:xfrm>
            <a:off x="970683" y="4826713"/>
            <a:ext cx="7797028" cy="1375460"/>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Font typeface="Arial" panose="020B0604020202020204" pitchFamily="34" charset="0"/>
              <a:buNone/>
            </a:pPr>
            <a:r>
              <a:rPr lang="en-US" sz="2000" dirty="0"/>
              <a:t>Emory applied for financial with the OSSA and disclosed that to the department.  The department will complete a COA adjustment request so Emory’s aid eligibility can be increased which will allow him to receive the full travel payment to attend the conference.</a:t>
            </a:r>
            <a:endParaRPr lang="en-US" sz="2200" dirty="0"/>
          </a:p>
        </p:txBody>
      </p:sp>
      <p:pic>
        <p:nvPicPr>
          <p:cNvPr id="5" name="Audio 4">
            <a:hlinkClick r:id="" action="ppaction://media"/>
            <a:extLst>
              <a:ext uri="{FF2B5EF4-FFF2-40B4-BE49-F238E27FC236}">
                <a16:creationId xmlns:a16="http://schemas.microsoft.com/office/drawing/2014/main" id="{39C60555-6325-4B04-B6BA-B7993A76F68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9015413" y="6756400"/>
            <a:ext cx="406400" cy="406400"/>
          </a:xfrm>
          <a:prstGeom prst="rect">
            <a:avLst/>
          </a:prstGeom>
        </p:spPr>
      </p:pic>
    </p:spTree>
    <p:extLst>
      <p:ext uri="{BB962C8B-B14F-4D97-AF65-F5344CB8AC3E}">
        <p14:creationId xmlns:p14="http://schemas.microsoft.com/office/powerpoint/2010/main" val="796407820"/>
      </p:ext>
    </p:extLst>
  </p:cSld>
  <p:clrMapOvr>
    <a:masterClrMapping/>
  </p:clrMapOvr>
  <mc:AlternateContent xmlns:mc="http://schemas.openxmlformats.org/markup-compatibility/2006">
    <mc:Choice xmlns:p14="http://schemas.microsoft.com/office/powerpoint/2010/main" Requires="p14">
      <p:transition spd="slow" p14:dur="2000" advTm="39460"/>
    </mc:Choice>
    <mc:Fallback>
      <p:transition spd="slow" advTm="39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571818"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1740" y="678096"/>
            <a:ext cx="8749840" cy="2647611"/>
            <a:chOff x="409710" y="635715"/>
            <a:chExt cx="11142208" cy="2482136"/>
          </a:xfrm>
        </p:grpSpPr>
        <p:sp>
          <p:nvSpPr>
            <p:cNvPr id="1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87C8E7-0719-F44A-A559-FCFF19B36847}"/>
              </a:ext>
            </a:extLst>
          </p:cNvPr>
          <p:cNvSpPr>
            <a:spLocks noGrp="1"/>
          </p:cNvSpPr>
          <p:nvPr>
            <p:ph type="title"/>
          </p:nvPr>
        </p:nvSpPr>
        <p:spPr>
          <a:xfrm>
            <a:off x="822414" y="810458"/>
            <a:ext cx="8093571" cy="1413934"/>
          </a:xfrm>
        </p:spPr>
        <p:txBody>
          <a:bodyPr>
            <a:normAutofit/>
          </a:bodyPr>
          <a:lstStyle/>
          <a:p>
            <a:r>
              <a:rPr lang="en-US" sz="3700" dirty="0">
                <a:solidFill>
                  <a:srgbClr val="FFFFFF"/>
                </a:solidFill>
              </a:rPr>
              <a:t>Let’s look at some examples…	</a:t>
            </a:r>
          </a:p>
        </p:txBody>
      </p:sp>
      <p:sp>
        <p:nvSpPr>
          <p:cNvPr id="19" name="Content Placeholder 2">
            <a:extLst>
              <a:ext uri="{FF2B5EF4-FFF2-40B4-BE49-F238E27FC236}">
                <a16:creationId xmlns:a16="http://schemas.microsoft.com/office/drawing/2014/main" id="{45B18094-1094-4B1C-9809-7ED09ADF3BC4}"/>
              </a:ext>
            </a:extLst>
          </p:cNvPr>
          <p:cNvSpPr txBox="1">
            <a:spLocks/>
          </p:cNvSpPr>
          <p:nvPr/>
        </p:nvSpPr>
        <p:spPr>
          <a:xfrm>
            <a:off x="970683" y="3000412"/>
            <a:ext cx="8173315" cy="1010418"/>
          </a:xfrm>
          <a:prstGeom prst="rect">
            <a:avLst/>
          </a:prstGeom>
        </p:spPr>
        <p:txBody>
          <a:bodyPr vert="horz" lIns="91440" tIns="45720" rIns="91440" bIns="45720" rtlCol="0">
            <a:normAutofit fontScale="85000" lnSpcReduction="20000"/>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None/>
            </a:pPr>
            <a:r>
              <a:rPr lang="en-US" sz="2400" dirty="0"/>
              <a:t>Parker’s department is providing research grants  to help Masters students with their thesis. Parker will use the research grant for study subject payments.  Parker’s department will use the RIG award type in GradStar to provide Parker the research grant payment up front.</a:t>
            </a:r>
          </a:p>
          <a:p>
            <a:endParaRPr lang="en-US" sz="2200" dirty="0"/>
          </a:p>
        </p:txBody>
      </p:sp>
      <p:grpSp>
        <p:nvGrpSpPr>
          <p:cNvPr id="18" name="Group 17">
            <a:extLst>
              <a:ext uri="{FF2B5EF4-FFF2-40B4-BE49-F238E27FC236}">
                <a16:creationId xmlns:a16="http://schemas.microsoft.com/office/drawing/2014/main" id="{27B76699-8B9D-4AB9-9A47-81BA6B64F678}"/>
              </a:ext>
              <a:ext uri="{C183D7F6-B498-43B3-948B-1728B52AA6E4}">
                <adec:decorative xmlns:adec="http://schemas.microsoft.com/office/drawing/2017/decorative" val="1"/>
              </a:ext>
            </a:extLst>
          </p:cNvPr>
          <p:cNvGrpSpPr/>
          <p:nvPr/>
        </p:nvGrpSpPr>
        <p:grpSpPr>
          <a:xfrm>
            <a:off x="6528816" y="6620256"/>
            <a:ext cx="2284628" cy="542544"/>
            <a:chOff x="6528816" y="6620256"/>
            <a:chExt cx="2468880" cy="542544"/>
          </a:xfrm>
        </p:grpSpPr>
        <p:pic>
          <p:nvPicPr>
            <p:cNvPr id="21" name="Picture 20">
              <a:hlinkClick r:id="" action="ppaction://hlinkshowjump?jump=nextslide"/>
              <a:extLst>
                <a:ext uri="{FF2B5EF4-FFF2-40B4-BE49-F238E27FC236}">
                  <a16:creationId xmlns:a16="http://schemas.microsoft.com/office/drawing/2014/main" id="{22C36DFB-9BAB-4DC6-A8D0-1B6D0821007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854696" y="6620256"/>
              <a:ext cx="1143000" cy="533400"/>
            </a:xfrm>
            <a:prstGeom prst="rect">
              <a:avLst/>
            </a:prstGeom>
          </p:spPr>
        </p:pic>
        <p:pic>
          <p:nvPicPr>
            <p:cNvPr id="22" name="Picture 21" descr="Graphical user interface&#10;&#10;Description automatically generated">
              <a:hlinkClick r:id="" action="ppaction://hlinkshowjump?jump=previousslide"/>
              <a:extLst>
                <a:ext uri="{FF2B5EF4-FFF2-40B4-BE49-F238E27FC236}">
                  <a16:creationId xmlns:a16="http://schemas.microsoft.com/office/drawing/2014/main" id="{F26E89EE-8ABF-48CE-84CE-9BFD7A4D0F87}"/>
                </a:ext>
              </a:extLst>
            </p:cNvPr>
            <p:cNvPicPr>
              <a:picLocks noChangeAspect="1"/>
            </p:cNvPicPr>
            <p:nvPr/>
          </p:nvPicPr>
          <p:blipFill>
            <a:blip r:embed="rId6"/>
            <a:stretch>
              <a:fillRect/>
            </a:stretch>
          </p:blipFill>
          <p:spPr>
            <a:xfrm>
              <a:off x="6528816" y="6629400"/>
              <a:ext cx="1155700" cy="533400"/>
            </a:xfrm>
            <a:prstGeom prst="rect">
              <a:avLst/>
            </a:prstGeom>
          </p:spPr>
        </p:pic>
      </p:grpSp>
      <p:sp>
        <p:nvSpPr>
          <p:cNvPr id="23" name="Title 1">
            <a:extLst>
              <a:ext uri="{FF2B5EF4-FFF2-40B4-BE49-F238E27FC236}">
                <a16:creationId xmlns:a16="http://schemas.microsoft.com/office/drawing/2014/main" id="{51048877-2349-4B17-8C9E-4B8726ED5910}"/>
              </a:ext>
            </a:extLst>
          </p:cNvPr>
          <p:cNvSpPr txBox="1">
            <a:spLocks/>
          </p:cNvSpPr>
          <p:nvPr/>
        </p:nvSpPr>
        <p:spPr>
          <a:xfrm>
            <a:off x="878990" y="1613852"/>
            <a:ext cx="3015131" cy="769578"/>
          </a:xfrm>
          <a:prstGeom prst="rect">
            <a:avLst/>
          </a:prstGeom>
        </p:spPr>
        <p:txBody>
          <a:bodyPr vert="horz" lIns="91440" tIns="45720" rIns="91440" bIns="45720" rtlCol="0" anchor="ctr">
            <a:normAutofit/>
          </a:bodyPr>
          <a:lstStyle>
            <a:lvl1pPr algn="l" defTabSz="957377" rtl="0" eaLnBrk="1" latinLnBrk="0" hangingPunct="1">
              <a:lnSpc>
                <a:spcPct val="90000"/>
              </a:lnSpc>
              <a:spcBef>
                <a:spcPct val="0"/>
              </a:spcBef>
              <a:buNone/>
              <a:defRPr sz="4607" kern="1200">
                <a:solidFill>
                  <a:schemeClr val="tx1"/>
                </a:solidFill>
                <a:latin typeface="+mj-lt"/>
                <a:ea typeface="+mj-ea"/>
                <a:cs typeface="+mj-cs"/>
              </a:defRPr>
            </a:lvl1pPr>
          </a:lstStyle>
          <a:p>
            <a:r>
              <a:rPr lang="en-US" sz="2000" dirty="0"/>
              <a:t>Example 2</a:t>
            </a:r>
          </a:p>
        </p:txBody>
      </p:sp>
      <p:sp>
        <p:nvSpPr>
          <p:cNvPr id="26" name="Rectangle 25">
            <a:extLst>
              <a:ext uri="{FF2B5EF4-FFF2-40B4-BE49-F238E27FC236}">
                <a16:creationId xmlns:a16="http://schemas.microsoft.com/office/drawing/2014/main" id="{B0120004-8829-4903-BBB1-2B6956A69809}"/>
              </a:ext>
            </a:extLst>
          </p:cNvPr>
          <p:cNvSpPr/>
          <p:nvPr/>
        </p:nvSpPr>
        <p:spPr>
          <a:xfrm>
            <a:off x="6261259" y="6639164"/>
            <a:ext cx="2810240" cy="6326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3C8FBD7-D2C1-4E01-B15E-61E56E61DBAD}"/>
              </a:ext>
            </a:extLst>
          </p:cNvPr>
          <p:cNvSpPr txBox="1"/>
          <p:nvPr/>
        </p:nvSpPr>
        <p:spPr>
          <a:xfrm>
            <a:off x="7626039" y="6691451"/>
            <a:ext cx="972600" cy="369332"/>
          </a:xfrm>
          <a:prstGeom prst="rect">
            <a:avLst/>
          </a:prstGeom>
          <a:noFill/>
        </p:spPr>
        <p:txBody>
          <a:bodyPr wrap="square" rtlCol="0">
            <a:spAutoFit/>
          </a:bodyPr>
          <a:lstStyle/>
          <a:p>
            <a:r>
              <a:rPr lang="en-US" b="1" u="sng" dirty="0">
                <a:solidFill>
                  <a:schemeClr val="bg1"/>
                </a:solidFill>
                <a:latin typeface="Arial Black" panose="020B0A04020102020204" pitchFamily="34" charset="0"/>
                <a:hlinkClick r:id="rId7" action="ppaction://hlinksldjump">
                  <a:extLst>
                    <a:ext uri="{A12FA001-AC4F-418D-AE19-62706E023703}">
                      <ahyp:hlinkClr xmlns:ahyp="http://schemas.microsoft.com/office/drawing/2018/hyperlinkcolor" val="tx"/>
                    </a:ext>
                  </a:extLst>
                </a:hlinkClick>
              </a:rPr>
              <a:t>Next</a:t>
            </a:r>
            <a:endParaRPr lang="en-US" b="1" u="sng" dirty="0">
              <a:solidFill>
                <a:schemeClr val="bg1"/>
              </a:solidFill>
              <a:latin typeface="Arial Black" panose="020B0A04020102020204" pitchFamily="34" charset="0"/>
            </a:endParaRPr>
          </a:p>
        </p:txBody>
      </p:sp>
      <p:sp>
        <p:nvSpPr>
          <p:cNvPr id="4" name="TextBox 3">
            <a:extLst>
              <a:ext uri="{FF2B5EF4-FFF2-40B4-BE49-F238E27FC236}">
                <a16:creationId xmlns:a16="http://schemas.microsoft.com/office/drawing/2014/main" id="{7C2031FF-8C8A-4416-851A-A3353EE54266}"/>
              </a:ext>
            </a:extLst>
          </p:cNvPr>
          <p:cNvSpPr txBox="1"/>
          <p:nvPr/>
        </p:nvSpPr>
        <p:spPr>
          <a:xfrm>
            <a:off x="3045397" y="6370773"/>
            <a:ext cx="888282" cy="400110"/>
          </a:xfrm>
          <a:prstGeom prst="rect">
            <a:avLst/>
          </a:prstGeom>
          <a:noFill/>
        </p:spPr>
        <p:txBody>
          <a:bodyPr wrap="square" rtlCol="0">
            <a:spAutoFit/>
          </a:bodyPr>
          <a:lstStyle/>
          <a:p>
            <a:r>
              <a:rPr lang="en-US" sz="2000" b="1" dirty="0">
                <a:solidFill>
                  <a:schemeClr val="bg1"/>
                </a:solidFill>
                <a:hlinkClick r:id="rId7" action="ppaction://hlinksldjump">
                  <a:snd r:embed="rId8" name="click.wav"/>
                  <a:extLst>
                    <a:ext uri="{A12FA001-AC4F-418D-AE19-62706E023703}">
                      <ahyp:hlinkClr xmlns:ahyp="http://schemas.microsoft.com/office/drawing/2018/hyperlinkcolor" val="tx"/>
                    </a:ext>
                  </a:extLst>
                </a:hlinkClick>
              </a:rPr>
              <a:t>Next</a:t>
            </a:r>
            <a:endParaRPr lang="en-US" sz="2000" b="1" dirty="0">
              <a:solidFill>
                <a:schemeClr val="bg1"/>
              </a:solidFill>
            </a:endParaRPr>
          </a:p>
        </p:txBody>
      </p:sp>
      <p:sp>
        <p:nvSpPr>
          <p:cNvPr id="31" name="TextBox 30">
            <a:extLst>
              <a:ext uri="{FF2B5EF4-FFF2-40B4-BE49-F238E27FC236}">
                <a16:creationId xmlns:a16="http://schemas.microsoft.com/office/drawing/2014/main" id="{B65A98B6-E129-44D4-B9AC-F2FFFA2DDC7E}"/>
              </a:ext>
            </a:extLst>
          </p:cNvPr>
          <p:cNvSpPr txBox="1"/>
          <p:nvPr/>
        </p:nvSpPr>
        <p:spPr>
          <a:xfrm>
            <a:off x="450260" y="6606334"/>
            <a:ext cx="3137836" cy="307777"/>
          </a:xfrm>
          <a:prstGeom prst="rect">
            <a:avLst/>
          </a:prstGeom>
          <a:noFill/>
        </p:spPr>
        <p:txBody>
          <a:bodyPr wrap="square" rtlCol="0">
            <a:spAutoFit/>
          </a:bodyPr>
          <a:lstStyle/>
          <a:p>
            <a:r>
              <a:rPr lang="en-US" sz="1400" dirty="0">
                <a:solidFill>
                  <a:srgbClr val="EF446F"/>
                </a:solidFill>
                <a:latin typeface="Arial Black" panose="020B0A04020102020204" pitchFamily="34" charset="0"/>
                <a:hlinkClick r:id="rId7" action="ppaction://hlinksldjump">
                  <a:extLst>
                    <a:ext uri="{A12FA001-AC4F-418D-AE19-62706E023703}">
                      <ahyp:hlinkClr xmlns:ahyp="http://schemas.microsoft.com/office/drawing/2018/hyperlinkcolor" val="tx"/>
                    </a:ext>
                  </a:extLst>
                </a:hlinkClick>
              </a:rPr>
              <a:t>Return to Examples</a:t>
            </a:r>
            <a:endParaRPr lang="en-US" sz="1400" dirty="0">
              <a:solidFill>
                <a:srgbClr val="EF446F"/>
              </a:solidFill>
              <a:latin typeface="Arial Black" panose="020B0A04020102020204" pitchFamily="34" charset="0"/>
            </a:endParaRPr>
          </a:p>
        </p:txBody>
      </p:sp>
      <p:sp>
        <p:nvSpPr>
          <p:cNvPr id="24" name="Content Placeholder 2">
            <a:extLst>
              <a:ext uri="{FF2B5EF4-FFF2-40B4-BE49-F238E27FC236}">
                <a16:creationId xmlns:a16="http://schemas.microsoft.com/office/drawing/2014/main" id="{37077E03-23AD-4506-A483-376AEA974322}"/>
              </a:ext>
            </a:extLst>
          </p:cNvPr>
          <p:cNvSpPr txBox="1">
            <a:spLocks/>
          </p:cNvSpPr>
          <p:nvPr/>
        </p:nvSpPr>
        <p:spPr>
          <a:xfrm>
            <a:off x="970685" y="4298129"/>
            <a:ext cx="7797028" cy="1375460"/>
          </a:xfrm>
          <a:prstGeom prst="rect">
            <a:avLst/>
          </a:prstGeom>
        </p:spPr>
        <p:txBody>
          <a:bodyPr vert="horz" lIns="91440" tIns="45720" rIns="91440" bIns="45720" rtlCol="0">
            <a:normAutofit/>
          </a:bodyPr>
          <a:lstStyle>
            <a:lvl1pPr marL="239344" indent="-239344" algn="l" defTabSz="957377" rtl="0" eaLnBrk="1" latinLnBrk="0" hangingPunct="1">
              <a:lnSpc>
                <a:spcPct val="90000"/>
              </a:lnSpc>
              <a:spcBef>
                <a:spcPts val="1047"/>
              </a:spcBef>
              <a:buFont typeface="Arial" panose="020B0604020202020204" pitchFamily="34" charset="0"/>
              <a:buChar char="•"/>
              <a:defRPr sz="2932" kern="1200">
                <a:solidFill>
                  <a:schemeClr val="tx1"/>
                </a:solidFill>
                <a:latin typeface="+mn-lt"/>
                <a:ea typeface="+mn-ea"/>
                <a:cs typeface="+mn-cs"/>
              </a:defRPr>
            </a:lvl1pPr>
            <a:lvl2pPr marL="718033" indent="-239344" algn="l" defTabSz="957377" rtl="0" eaLnBrk="1" latinLnBrk="0" hangingPunct="1">
              <a:lnSpc>
                <a:spcPct val="90000"/>
              </a:lnSpc>
              <a:spcBef>
                <a:spcPts val="524"/>
              </a:spcBef>
              <a:buFont typeface="Arial" panose="020B0604020202020204" pitchFamily="34" charset="0"/>
              <a:buChar char="•"/>
              <a:defRPr sz="2513" kern="1200">
                <a:solidFill>
                  <a:schemeClr val="tx1"/>
                </a:solidFill>
                <a:latin typeface="+mn-lt"/>
                <a:ea typeface="+mn-ea"/>
                <a:cs typeface="+mn-cs"/>
              </a:defRPr>
            </a:lvl2pPr>
            <a:lvl3pPr marL="1196721" indent="-239344" algn="l" defTabSz="957377" rtl="0" eaLnBrk="1" latinLnBrk="0" hangingPunct="1">
              <a:lnSpc>
                <a:spcPct val="90000"/>
              </a:lnSpc>
              <a:spcBef>
                <a:spcPts val="524"/>
              </a:spcBef>
              <a:buFont typeface="Arial" panose="020B0604020202020204" pitchFamily="34" charset="0"/>
              <a:buChar char="•"/>
              <a:defRPr sz="2094" kern="1200">
                <a:solidFill>
                  <a:schemeClr val="tx1"/>
                </a:solidFill>
                <a:latin typeface="+mn-lt"/>
                <a:ea typeface="+mn-ea"/>
                <a:cs typeface="+mn-cs"/>
              </a:defRPr>
            </a:lvl3pPr>
            <a:lvl4pPr marL="1675409"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4pPr>
            <a:lvl5pPr marL="2154098"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5pPr>
            <a:lvl6pPr marL="2632786"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6pPr>
            <a:lvl7pPr marL="3111475"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7pPr>
            <a:lvl8pPr marL="3590163"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8pPr>
            <a:lvl9pPr marL="4068851" indent="-239344" algn="l" defTabSz="957377" rtl="0" eaLnBrk="1" latinLnBrk="0" hangingPunct="1">
              <a:lnSpc>
                <a:spcPct val="90000"/>
              </a:lnSpc>
              <a:spcBef>
                <a:spcPts val="524"/>
              </a:spcBef>
              <a:buFont typeface="Arial" panose="020B0604020202020204" pitchFamily="34" charset="0"/>
              <a:buChar char="•"/>
              <a:defRPr sz="1885" kern="1200">
                <a:solidFill>
                  <a:schemeClr val="tx1"/>
                </a:solidFill>
                <a:latin typeface="+mn-lt"/>
                <a:ea typeface="+mn-ea"/>
                <a:cs typeface="+mn-cs"/>
              </a:defRPr>
            </a:lvl9pPr>
          </a:lstStyle>
          <a:p>
            <a:pPr marL="0" indent="0">
              <a:buFont typeface="Arial" panose="020B0604020202020204" pitchFamily="34" charset="0"/>
              <a:buNone/>
            </a:pPr>
            <a:r>
              <a:rPr lang="en-US" sz="2000" dirty="0"/>
              <a:t>Parker indicated on the  departmental funding application that she did apply for financial aid. Parker’s department chooses to request a COA adjustment so that Parker can receive the funds needed to complete her research.  </a:t>
            </a:r>
          </a:p>
        </p:txBody>
      </p:sp>
      <p:pic>
        <p:nvPicPr>
          <p:cNvPr id="6" name="Audio 5">
            <a:hlinkClick r:id="" action="ppaction://media"/>
            <a:extLst>
              <a:ext uri="{FF2B5EF4-FFF2-40B4-BE49-F238E27FC236}">
                <a16:creationId xmlns:a16="http://schemas.microsoft.com/office/drawing/2014/main" id="{EE6FBD27-27F4-4573-93F2-9085F4ADD42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812213" y="6553200"/>
            <a:ext cx="609600" cy="609600"/>
          </a:xfrm>
          <a:prstGeom prst="rect">
            <a:avLst/>
          </a:prstGeom>
        </p:spPr>
      </p:pic>
    </p:spTree>
    <p:extLst>
      <p:ext uri="{BB962C8B-B14F-4D97-AF65-F5344CB8AC3E}">
        <p14:creationId xmlns:p14="http://schemas.microsoft.com/office/powerpoint/2010/main" val="315456391"/>
      </p:ext>
    </p:extLst>
  </p:cSld>
  <p:clrMapOvr>
    <a:masterClrMapping/>
  </p:clrMapOvr>
  <mc:AlternateContent xmlns:mc="http://schemas.openxmlformats.org/markup-compatibility/2006" xmlns:p14="http://schemas.microsoft.com/office/powerpoint/2010/main">
    <mc:Choice Requires="p14">
      <p:transition spd="slow" p14:dur="2000" advTm="33702"/>
    </mc:Choice>
    <mc:Fallback xmlns="">
      <p:transition spd="slow" advTm="33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Custom 6">
      <a:dk1>
        <a:srgbClr val="000000"/>
      </a:dk1>
      <a:lt1>
        <a:srgbClr val="FFFFFF"/>
      </a:lt1>
      <a:dk2>
        <a:srgbClr val="212121"/>
      </a:dk2>
      <a:lt2>
        <a:srgbClr val="636363"/>
      </a:lt2>
      <a:accent1>
        <a:srgbClr val="4B9CD3"/>
      </a:accent1>
      <a:accent2>
        <a:srgbClr val="13284B"/>
      </a:accent2>
      <a:accent3>
        <a:srgbClr val="13284B"/>
      </a:accent3>
      <a:accent4>
        <a:srgbClr val="FFFFFF"/>
      </a:accent4>
      <a:accent5>
        <a:srgbClr val="F8F8F8"/>
      </a:accent5>
      <a:accent6>
        <a:srgbClr val="ED515C"/>
      </a:accent6>
      <a:hlink>
        <a:srgbClr val="8F8F8F"/>
      </a:hlink>
      <a:folHlink>
        <a:srgbClr val="A5A5A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22A359EA0E98248BA4AAB6CBB6B54FB" ma:contentTypeVersion="6" ma:contentTypeDescription="Create a new document." ma:contentTypeScope="" ma:versionID="a0f3e4f9ae596edbade3876177c7d288">
  <xsd:schema xmlns:xsd="http://www.w3.org/2001/XMLSchema" xmlns:xs="http://www.w3.org/2001/XMLSchema" xmlns:p="http://schemas.microsoft.com/office/2006/metadata/properties" xmlns:ns2="4c9280e6-4ed5-4e6b-a7c6-39b236138254" xmlns:ns3="ee2e6fd9-e1d5-42aa-ae1a-2f909f851a3c" targetNamespace="http://schemas.microsoft.com/office/2006/metadata/properties" ma:root="true" ma:fieldsID="cf4d6e8f50536c30fdb57f17f3229872" ns2:_="" ns3:_="">
    <xsd:import namespace="4c9280e6-4ed5-4e6b-a7c6-39b236138254"/>
    <xsd:import namespace="ee2e6fd9-e1d5-42aa-ae1a-2f909f851a3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280e6-4ed5-4e6b-a7c6-39b236138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2e6fd9-e1d5-42aa-ae1a-2f909f851a3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5862C9-4939-472F-AEB8-F1B17191F1EB}">
  <ds:schemaRefs>
    <ds:schemaRef ds:uri="http://www.w3.org/XML/1998/namespace"/>
    <ds:schemaRef ds:uri="http://schemas.openxmlformats.org/package/2006/metadata/core-properties"/>
    <ds:schemaRef ds:uri="http://purl.org/dc/dcmitype/"/>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5eb56300-0ed2-405a-9b8c-e800ef279349"/>
  </ds:schemaRefs>
</ds:datastoreItem>
</file>

<file path=customXml/itemProps2.xml><?xml version="1.0" encoding="utf-8"?>
<ds:datastoreItem xmlns:ds="http://schemas.openxmlformats.org/officeDocument/2006/customXml" ds:itemID="{745F6211-0F1D-4094-8187-ACF17E400BD5}">
  <ds:schemaRefs>
    <ds:schemaRef ds:uri="http://schemas.microsoft.com/sharepoint/v3/contenttype/forms"/>
  </ds:schemaRefs>
</ds:datastoreItem>
</file>

<file path=customXml/itemProps3.xml><?xml version="1.0" encoding="utf-8"?>
<ds:datastoreItem xmlns:ds="http://schemas.openxmlformats.org/officeDocument/2006/customXml" ds:itemID="{2E322C13-F16F-4852-821D-0C7AF7DC25E3}"/>
</file>

<file path=docProps/app.xml><?xml version="1.0" encoding="utf-8"?>
<Properties xmlns="http://schemas.openxmlformats.org/officeDocument/2006/extended-properties" xmlns:vt="http://schemas.openxmlformats.org/officeDocument/2006/docPropsVTypes">
  <Template>Office Theme</Template>
  <TotalTime>1966</TotalTime>
  <Words>2003</Words>
  <Application>Microsoft Office PowerPoint</Application>
  <PresentationFormat>Custom</PresentationFormat>
  <Paragraphs>187</Paragraphs>
  <Slides>18</Slides>
  <Notes>18</Notes>
  <HiddenSlides>0</HiddenSlides>
  <MMClips>18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Black</vt:lpstr>
      <vt:lpstr>Calibri</vt:lpstr>
      <vt:lpstr>Calibri Light</vt:lpstr>
      <vt:lpstr>Franklin Gothic Heavy</vt:lpstr>
      <vt:lpstr>Wingdings</vt:lpstr>
      <vt:lpstr>Office Theme</vt:lpstr>
      <vt:lpstr>GradStar:  Cost of Attendance (COA) Adjustments </vt:lpstr>
      <vt:lpstr>By the end of the course… </vt:lpstr>
      <vt:lpstr>Let’s get started… </vt:lpstr>
      <vt:lpstr>What is the purpose of a COA adjustment?</vt:lpstr>
      <vt:lpstr>When it is appropriate to request a COA adjustment?</vt:lpstr>
      <vt:lpstr>When it is appropriate to request a COA adjustment?</vt:lpstr>
      <vt:lpstr>Let’s look at some examples… </vt:lpstr>
      <vt:lpstr>Let’s look at some examples… </vt:lpstr>
      <vt:lpstr>Let’s look at some examples… </vt:lpstr>
      <vt:lpstr>Let’s look at some examples… </vt:lpstr>
      <vt:lpstr>Requesting a COA  Adjustment</vt:lpstr>
      <vt:lpstr>Requesting a COA Adjustment</vt:lpstr>
      <vt:lpstr>Request a COA Adjustment</vt:lpstr>
      <vt:lpstr>Request a COA Adjustment</vt:lpstr>
      <vt:lpstr>Request a COA Adjustment</vt:lpstr>
      <vt:lpstr>Saving The Page</vt:lpstr>
      <vt:lpstr>What happens after a COA Adjustment is requested?</vt:lpstr>
      <vt:lpstr>Success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GradStar:  Eligibility Selection  </dc:title>
  <dc:creator>Squire, Antonio D.</dc:creator>
  <cp:lastModifiedBy>Greene, Aesha</cp:lastModifiedBy>
  <cp:revision>2</cp:revision>
  <cp:lastPrinted>2021-12-03T06:22:29Z</cp:lastPrinted>
  <dcterms:created xsi:type="dcterms:W3CDTF">2021-06-14T12:36:01Z</dcterms:created>
  <dcterms:modified xsi:type="dcterms:W3CDTF">2021-12-03T14:50:57Z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0x010100622A359EA0E98248BA4AAB6CBB6B54FB</vt:lpwstr>
  </property>
</Properties>
</file>